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6"/>
  </p:handoutMasterIdLst>
  <p:sldIdLst>
    <p:sldId id="256" r:id="rId2"/>
    <p:sldId id="268" r:id="rId3"/>
    <p:sldId id="26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13716000" cy="16513175"/>
  <p:notesSz cx="6888163" cy="10018713"/>
  <p:defaultTextStyle>
    <a:defPPr>
      <a:defRPr lang="es-EC"/>
    </a:defPPr>
    <a:lvl1pPr marL="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1pPr>
    <a:lvl2pPr marL="72548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2pPr>
    <a:lvl3pPr marL="145097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3pPr>
    <a:lvl4pPr marL="217645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4pPr>
    <a:lvl5pPr marL="290194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5pPr>
    <a:lvl6pPr marL="362742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6pPr>
    <a:lvl7pPr marL="435291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7pPr>
    <a:lvl8pPr marL="507839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8pPr>
    <a:lvl9pPr marL="580388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182" autoAdjust="0"/>
  </p:normalViewPr>
  <p:slideViewPr>
    <p:cSldViewPr snapToGrid="0" snapToObjects="1">
      <p:cViewPr varScale="1">
        <p:scale>
          <a:sx n="29" d="100"/>
          <a:sy n="29" d="100"/>
        </p:scale>
        <p:origin x="21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ED9-E510-4E4A-928E-0B9771D1CC66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25E65-A3B4-49D3-8A86-F5C13FDB9D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6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02505"/>
            <a:ext cx="11658600" cy="574903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673241"/>
            <a:ext cx="10287000" cy="39868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76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4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879173"/>
            <a:ext cx="2957513" cy="1399415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879173"/>
            <a:ext cx="8701088" cy="1399415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904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1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116831"/>
            <a:ext cx="11830050" cy="686902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050835"/>
            <a:ext cx="11830050" cy="3612256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6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395868"/>
            <a:ext cx="5829300" cy="1047745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395868"/>
            <a:ext cx="5829300" cy="1047745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29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879177"/>
            <a:ext cx="11830050" cy="31917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048023"/>
            <a:ext cx="5802510" cy="198387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031896"/>
            <a:ext cx="5802510" cy="887201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048023"/>
            <a:ext cx="5831087" cy="198387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031896"/>
            <a:ext cx="5831087" cy="887201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32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932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81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0878"/>
            <a:ext cx="4423767" cy="385307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377595"/>
            <a:ext cx="6943725" cy="1173505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53952"/>
            <a:ext cx="4423767" cy="917781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7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0878"/>
            <a:ext cx="4423767" cy="385307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377595"/>
            <a:ext cx="6943725" cy="1173505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53952"/>
            <a:ext cx="4423767" cy="917781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58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79177"/>
            <a:ext cx="11830050" cy="319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395868"/>
            <a:ext cx="11830050" cy="1047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305270"/>
            <a:ext cx="308610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3321-0933-6249-B5C5-E23C5B40F5BF}" type="datetimeFigureOut">
              <a:rPr lang="es-EC" smtClean="0"/>
              <a:t>14/8/2023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305270"/>
            <a:ext cx="462915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305270"/>
            <a:ext cx="308610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9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4" y="2"/>
            <a:ext cx="8466666" cy="7111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0"/>
            <a:ext cx="13728699" cy="16513175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Artes marciales mixtas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Lunes, Miércoles y Viernes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000332"/>
            <a:ext cx="4802717" cy="660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5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18727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28" y="0"/>
            <a:ext cx="8385272" cy="72135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0" dirty="0">
                <a:solidFill>
                  <a:srgbClr val="17385F"/>
                </a:solidFill>
                <a:latin typeface="Amithen" panose="02000506000000020003" pitchFamily="2" charset="77"/>
              </a:rPr>
              <a:t>S</a:t>
            </a:r>
            <a:r>
              <a:rPr lang="es-ES" sz="10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alsa social </a:t>
            </a:r>
            <a:r>
              <a:rPr lang="es-ES" sz="105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style</a:t>
            </a:r>
            <a:r>
              <a:rPr lang="es-ES" sz="10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inicial</a:t>
            </a:r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De 10:00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291733"/>
            <a:ext cx="4639732" cy="73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/>
          <a:stretch/>
        </p:blipFill>
        <p:spPr>
          <a:xfrm>
            <a:off x="5317067" y="0"/>
            <a:ext cx="8398933" cy="72474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Ballet inicial clásico 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De 10:00 a 11:00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858933" y="14223999"/>
            <a:ext cx="5046134" cy="806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>
          <a:xfrm>
            <a:off x="5384799" y="0"/>
            <a:ext cx="83312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Danza árabe adultos 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Jueves                 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    De 17:00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18:00                     De 09:00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6667" y="14257867"/>
            <a:ext cx="4842933" cy="77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" t="2770" r="7430" b="14097"/>
          <a:stretch/>
        </p:blipFill>
        <p:spPr>
          <a:xfrm>
            <a:off x="5384800" y="0"/>
            <a:ext cx="8331200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Danza folklórica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714500" y="12022983"/>
            <a:ext cx="102870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Lunes, Miércoles y Viernes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08:00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09:00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6667" y="14257867"/>
            <a:ext cx="4783665" cy="33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90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8" y="-37019"/>
            <a:ext cx="7976352" cy="73366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Bailoterapia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714500" y="12022983"/>
            <a:ext cx="102870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y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Jueves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08:00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09:00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2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4" y="-58280"/>
            <a:ext cx="8466666" cy="69936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9" y="92075"/>
            <a:ext cx="13728699" cy="16513175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b="1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Canto intermedio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Miércoles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15:30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17:30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000330"/>
            <a:ext cx="4514851" cy="660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5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18727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4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2" y="0"/>
            <a:ext cx="9400118" cy="7357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9" y="-15133"/>
            <a:ext cx="13728699" cy="16513175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b="1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Maquillaje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14:00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665383" y="14147726"/>
            <a:ext cx="4199467" cy="51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18727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6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02" y="-31874"/>
            <a:ext cx="8285698" cy="73127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580" y="0"/>
            <a:ext cx="13623925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Karate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Jueves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757333" y="14000331"/>
            <a:ext cx="4504267" cy="90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5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56814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80510"/>
            <a:ext cx="9144000" cy="73613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51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92076" y="9804399"/>
            <a:ext cx="13623924" cy="1732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100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9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Decoración de eventos con globos </a:t>
            </a:r>
            <a:endParaRPr lang="es-EC" sz="95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Viernes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14:30 A 15:30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237205"/>
            <a:ext cx="5283200" cy="102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14080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4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0"/>
            <a:ext cx="8398933" cy="73513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075"/>
            <a:ext cx="13747485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11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Estimulación temprana</a:t>
            </a:r>
            <a:endParaRPr lang="es-EC" sz="115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Jueves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08:40 a 9:40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237205"/>
            <a:ext cx="5283200" cy="102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88513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6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8" y="0"/>
            <a:ext cx="8805332" cy="69081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972" y="-165711"/>
            <a:ext cx="13778971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163901"/>
            <a:ext cx="11658600" cy="2254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 smtClean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96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Apoyo psicopedagógico y escolar</a:t>
            </a:r>
            <a:endParaRPr lang="es-EC" sz="96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De 09:00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011873"/>
            <a:ext cx="5283200" cy="56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33770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8"/>
          <a:stretch/>
        </p:blipFill>
        <p:spPr>
          <a:xfrm>
            <a:off x="5012267" y="1"/>
            <a:ext cx="8737600" cy="72474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3749867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Terapia de lenguaje </a:t>
            </a:r>
            <a:endParaRPr lang="es-EC" sz="115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De 15:00 a 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858933" y="14291733"/>
            <a:ext cx="5181600" cy="73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67961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7" y="1"/>
            <a:ext cx="8269353" cy="72474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</a:t>
            </a:r>
            <a:r>
              <a:rPr lang="es-EC" sz="4600" b="1" dirty="0" smtClean="0">
                <a:solidFill>
                  <a:srgbClr val="17385F"/>
                </a:solidFill>
                <a:latin typeface="Montserrat" pitchFamily="2" charset="77"/>
              </a:rPr>
              <a:t>POMASQUI</a:t>
            </a:r>
            <a:endParaRPr lang="es-EC" sz="4600" b="1" dirty="0">
              <a:solidFill>
                <a:srgbClr val="17385F"/>
              </a:solidFill>
              <a:latin typeface="Montserrat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500" dirty="0">
                <a:solidFill>
                  <a:srgbClr val="17385F"/>
                </a:solidFill>
                <a:latin typeface="Amithen" panose="02000506000000020003" pitchFamily="2" charset="77"/>
              </a:rPr>
              <a:t>S</a:t>
            </a:r>
            <a:r>
              <a:rPr lang="es-ES" sz="11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alsa social </a:t>
            </a:r>
            <a:r>
              <a:rPr lang="es-ES" sz="115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style</a:t>
            </a:r>
            <a:r>
              <a:rPr lang="es-ES" sz="11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  <a:endParaRPr lang="es-EC" sz="115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Los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Sábados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De 08:00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0" y="14223999"/>
            <a:ext cx="4673599" cy="806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</TotalTime>
  <Words>405</Words>
  <Application>Microsoft Office PowerPoint</Application>
  <PresentationFormat>Personalizado</PresentationFormat>
  <Paragraphs>140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Amithen</vt:lpstr>
      <vt:lpstr>Arial</vt:lpstr>
      <vt:lpstr>Calibri</vt:lpstr>
      <vt:lpstr>Calibri Light</vt:lpstr>
      <vt:lpstr>Montserrat</vt:lpstr>
      <vt:lpstr>Tema de Office</vt:lpstr>
      <vt:lpstr>Objeto empaquetador del shell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Karen Andrea Atarihuana Guillen</cp:lastModifiedBy>
  <cp:revision>35</cp:revision>
  <cp:lastPrinted>2023-07-24T17:18:06Z</cp:lastPrinted>
  <dcterms:created xsi:type="dcterms:W3CDTF">2023-05-30T13:36:46Z</dcterms:created>
  <dcterms:modified xsi:type="dcterms:W3CDTF">2023-08-14T17:28:42Z</dcterms:modified>
</cp:coreProperties>
</file>