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8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69" r:id="rId12"/>
    <p:sldId id="271" r:id="rId13"/>
    <p:sldId id="272" r:id="rId14"/>
    <p:sldId id="258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90" r:id="rId29"/>
    <p:sldId id="286" r:id="rId30"/>
    <p:sldId id="287" r:id="rId31"/>
    <p:sldId id="288" r:id="rId32"/>
    <p:sldId id="289" r:id="rId33"/>
    <p:sldId id="291" r:id="rId34"/>
    <p:sldId id="293" r:id="rId35"/>
    <p:sldId id="295" r:id="rId36"/>
    <p:sldId id="296" r:id="rId37"/>
    <p:sldId id="297" r:id="rId38"/>
    <p:sldId id="294" r:id="rId39"/>
    <p:sldId id="292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267" r:id="rId55"/>
    <p:sldId id="257" r:id="rId56"/>
    <p:sldId id="270" r:id="rId57"/>
  </p:sldIdLst>
  <p:sldSz cx="13716000" cy="16513175"/>
  <p:notesSz cx="6888163" cy="10018713"/>
  <p:defaultTextStyle>
    <a:defPPr>
      <a:defRPr lang="es-EC"/>
    </a:defPPr>
    <a:lvl1pPr marL="0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1pPr>
    <a:lvl2pPr marL="725485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2pPr>
    <a:lvl3pPr marL="1450970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3pPr>
    <a:lvl4pPr marL="2176455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4pPr>
    <a:lvl5pPr marL="2901940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5pPr>
    <a:lvl6pPr marL="3627425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6pPr>
    <a:lvl7pPr marL="4352910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7pPr>
    <a:lvl8pPr marL="5078395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8pPr>
    <a:lvl9pPr marL="5803880" algn="l" defTabSz="1450970" rtl="0" eaLnBrk="1" latinLnBrk="0" hangingPunct="1">
      <a:defRPr sz="28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4D8A4-C6DA-440C-8098-1B0167201300}" v="27" dt="2023-06-23T04:49:36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182" autoAdjust="0"/>
  </p:normalViewPr>
  <p:slideViewPr>
    <p:cSldViewPr snapToGrid="0" snapToObjects="1">
      <p:cViewPr varScale="1">
        <p:scale>
          <a:sx n="29" d="100"/>
          <a:sy n="29" d="100"/>
        </p:scale>
        <p:origin x="21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97EA2C32-9F1D-4F10-91F6-AA0ECDA1F82F}" type="datetimeFigureOut">
              <a:rPr lang="es-EC" smtClean="0"/>
              <a:t>22/8/2023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DDF5461-AE78-4A32-A69C-316CD67D04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7557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87707AA-D4EF-4745-A514-9F2C49D6030C}" type="datetimeFigureOut">
              <a:rPr lang="es-EC" smtClean="0"/>
              <a:t>22/8/2023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039938" y="1252538"/>
            <a:ext cx="28082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87F01D2-09B9-478A-A10A-8026816C7FA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740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F01D2-09B9-478A-A10A-8026816C7FAB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86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702505"/>
            <a:ext cx="11658600" cy="5749031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8673241"/>
            <a:ext cx="10287000" cy="398686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22/8/2023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767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22/8/2023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46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879173"/>
            <a:ext cx="2957513" cy="1399415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879173"/>
            <a:ext cx="8701088" cy="13994153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22/8/2023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904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22/8/2023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141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4116831"/>
            <a:ext cx="11830050" cy="6869021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1050835"/>
            <a:ext cx="11830050" cy="3612256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22/8/2023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668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4395868"/>
            <a:ext cx="5829300" cy="1047745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4395868"/>
            <a:ext cx="5829300" cy="1047745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22/8/2023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298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879177"/>
            <a:ext cx="11830050" cy="319178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4048023"/>
            <a:ext cx="5802510" cy="198387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6031896"/>
            <a:ext cx="5802510" cy="887201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4048023"/>
            <a:ext cx="5831087" cy="198387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6031896"/>
            <a:ext cx="5831087" cy="887201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22/8/2023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132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22/8/2023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932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22/8/2023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781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00878"/>
            <a:ext cx="4423767" cy="385307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2377595"/>
            <a:ext cx="6943725" cy="1173505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953952"/>
            <a:ext cx="4423767" cy="9177810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22/8/2023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478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100878"/>
            <a:ext cx="4423767" cy="385307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2377595"/>
            <a:ext cx="6943725" cy="11735057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953952"/>
            <a:ext cx="4423767" cy="9177810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3321-0933-6249-B5C5-E23C5B40F5BF}" type="datetimeFigureOut">
              <a:rPr lang="es-EC" smtClean="0"/>
              <a:t>22/8/2023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558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879177"/>
            <a:ext cx="11830050" cy="3191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395868"/>
            <a:ext cx="11830050" cy="1047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305270"/>
            <a:ext cx="3086100" cy="879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63321-0933-6249-B5C5-E23C5B40F5BF}" type="datetimeFigureOut">
              <a:rPr lang="es-EC" smtClean="0"/>
              <a:t>22/8/2023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305270"/>
            <a:ext cx="4629150" cy="879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305270"/>
            <a:ext cx="3086100" cy="879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23AF-B2BA-4741-9A9A-7672DD26B39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396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8"/>
          <a:stretch/>
        </p:blipFill>
        <p:spPr>
          <a:xfrm>
            <a:off x="5147734" y="0"/>
            <a:ext cx="8568266" cy="70846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132" y="-10666"/>
            <a:ext cx="13745132" cy="16523841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836083" y="9545809"/>
            <a:ext cx="11658600" cy="1991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9600" b="1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r>
              <a:rPr lang="es-EC" sz="13000" dirty="0">
                <a:solidFill>
                  <a:srgbClr val="17385F"/>
                </a:solidFill>
                <a:latin typeface="Amithen" panose="02000506000000020003" pitchFamily="2" charset="77"/>
              </a:rPr>
              <a:t>Canto inicial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283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 Los días: Lunes 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De 15:30 A 17:30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062133" y="14033573"/>
            <a:ext cx="4525656" cy="565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618727"/>
              </p:ext>
            </p:extLst>
          </p:nvPr>
        </p:nvGraphicFramePr>
        <p:xfrm>
          <a:off x="92075" y="92075"/>
          <a:ext cx="141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Objeto empaquetador del shell" showAsIcon="1" r:id="rId5" imgW="1415520" imgH="582120" progId="Package">
                  <p:embed/>
                </p:oleObj>
              </mc:Choice>
              <mc:Fallback>
                <p:oleObj name="Objeto empaquetador del shell" showAsIcon="1" r:id="rId5" imgW="141552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160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179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43" r="11143"/>
          <a:stretch/>
        </p:blipFill>
        <p:spPr>
          <a:xfrm>
            <a:off x="4635499" y="0"/>
            <a:ext cx="9080501" cy="71339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28700" y="10205505"/>
            <a:ext cx="11658600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>
                <a:solidFill>
                  <a:srgbClr val="17385F"/>
                </a:solidFill>
                <a:latin typeface="Amithen" panose="02000506000000020003" pitchFamily="2" charset="77"/>
              </a:rPr>
              <a:t>Cejas perfectas	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Los días: Jueves                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De 16:00 a 17:00                   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257867"/>
            <a:ext cx="4419601" cy="772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7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14" r="11814"/>
          <a:stretch/>
        </p:blipFill>
        <p:spPr>
          <a:xfrm>
            <a:off x="4635499" y="126262"/>
            <a:ext cx="9080501" cy="71339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711"/>
            <a:ext cx="13716000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28700" y="10040250"/>
            <a:ext cx="11658600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>
                <a:solidFill>
                  <a:srgbClr val="17385F"/>
                </a:solidFill>
                <a:latin typeface="Amithen" panose="02000506000000020003" pitchFamily="2" charset="77"/>
              </a:rPr>
              <a:t>   Yoga	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Los días: Martes y Viernes                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De 07:00 a 08:00                   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3947666"/>
            <a:ext cx="4842933" cy="772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0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48" r="7648"/>
          <a:stretch/>
        </p:blipFill>
        <p:spPr>
          <a:xfrm>
            <a:off x="4635499" y="4085"/>
            <a:ext cx="9080501" cy="71339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091"/>
            <a:ext cx="13716000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328082" y="10040250"/>
            <a:ext cx="12744451" cy="20827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>
                <a:solidFill>
                  <a:srgbClr val="17385F"/>
                </a:solidFill>
                <a:latin typeface="Amithen" panose="02000506000000020003" pitchFamily="2" charset="77"/>
              </a:rPr>
              <a:t>   </a:t>
            </a:r>
            <a:r>
              <a:rPr lang="es-ES" sz="10000" dirty="0">
                <a:solidFill>
                  <a:srgbClr val="17385F"/>
                </a:solidFill>
                <a:latin typeface="Amithen" panose="02000506000000020003" pitchFamily="2" charset="77"/>
              </a:rPr>
              <a:t>Abaco japonés - </a:t>
            </a:r>
            <a:r>
              <a:rPr lang="es-ES" sz="10000" dirty="0" err="1">
                <a:solidFill>
                  <a:srgbClr val="17385F"/>
                </a:solidFill>
                <a:latin typeface="Amithen" panose="02000506000000020003" pitchFamily="2" charset="77"/>
              </a:rPr>
              <a:t>sorobán</a:t>
            </a:r>
            <a:r>
              <a:rPr lang="es-ES" sz="12000" dirty="0">
                <a:solidFill>
                  <a:srgbClr val="17385F"/>
                </a:solidFill>
                <a:latin typeface="Amithen" panose="02000506000000020003" pitchFamily="2" charset="77"/>
              </a:rPr>
              <a:t>	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328082" y="12444767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Los días: Martes y Viernes                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De 15:00 a 16:00                   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26667" y="14257867"/>
            <a:ext cx="4842933" cy="772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7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74" r="10474"/>
          <a:stretch/>
        </p:blipFill>
        <p:spPr>
          <a:xfrm>
            <a:off x="4635499" y="-22216"/>
            <a:ext cx="9080501" cy="71339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44" y="-241902"/>
            <a:ext cx="13716000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2144" y="9194168"/>
            <a:ext cx="14076947" cy="2553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>
                <a:solidFill>
                  <a:srgbClr val="17385F"/>
                </a:solidFill>
                <a:latin typeface="Amithen" panose="02000506000000020003" pitchFamily="2" charset="77"/>
              </a:rPr>
              <a:t>   </a:t>
            </a:r>
            <a:r>
              <a:rPr lang="es-ES" sz="13000" dirty="0">
                <a:solidFill>
                  <a:srgbClr val="17385F"/>
                </a:solidFill>
                <a:latin typeface="Amithen" panose="02000506000000020003" pitchFamily="2" charset="77"/>
              </a:rPr>
              <a:t>Salud mental </a:t>
            </a:r>
            <a:r>
              <a:rPr lang="es-ES" sz="12000" dirty="0">
                <a:solidFill>
                  <a:srgbClr val="17385F"/>
                </a:solidFill>
                <a:latin typeface="Amithen" panose="02000506000000020003" pitchFamily="2" charset="77"/>
              </a:rPr>
              <a:t>	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Los días: Lunes               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De 10:00 a 12:00                   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26667" y="14257867"/>
            <a:ext cx="4842933" cy="772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099835988/09950112861</a:t>
            </a:r>
            <a:endParaRPr lang="es-EC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7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" t="2770" r="7430" b="14097"/>
          <a:stretch/>
        </p:blipFill>
        <p:spPr>
          <a:xfrm>
            <a:off x="5384800" y="0"/>
            <a:ext cx="8331200" cy="71339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28700" y="10040250"/>
            <a:ext cx="11658600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>
                <a:solidFill>
                  <a:srgbClr val="17385F"/>
                </a:solidFill>
                <a:latin typeface="Amithen" panose="02000506000000020003" pitchFamily="2" charset="77"/>
              </a:rPr>
              <a:t>Danza folklórica 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1714500" y="12022983"/>
            <a:ext cx="102870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Lunes, Miércoles y Viernes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De 08:00 a 09:00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26667" y="14257867"/>
            <a:ext cx="478366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908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76829" y="9806"/>
            <a:ext cx="8939171" cy="66083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6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28700" y="10460252"/>
            <a:ext cx="11658600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dirty="0">
                <a:solidFill>
                  <a:srgbClr val="17385F"/>
                </a:solidFill>
                <a:latin typeface="Amithen" panose="02000506000000020003" pitchFamily="2" charset="77"/>
              </a:rPr>
              <a:t>Apoyo psicopedagógico y escolar</a:t>
            </a:r>
            <a:endParaRPr lang="es-EC" sz="8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1714500" y="12022983"/>
            <a:ext cx="102870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Sábados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De 09:00 a 10:00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190132"/>
            <a:ext cx="4715932" cy="42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0998359818/0995011286</a:t>
            </a:r>
            <a:endParaRPr lang="es-EC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5862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59454" y="0"/>
            <a:ext cx="8856546" cy="66083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9705499"/>
            <a:ext cx="13499432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000" dirty="0">
                <a:solidFill>
                  <a:srgbClr val="17385F"/>
                </a:solidFill>
                <a:latin typeface="Amithen" panose="02000506000000020003" pitchFamily="2" charset="77"/>
              </a:rPr>
              <a:t>Computación e internet</a:t>
            </a:r>
            <a:endParaRPr lang="es-EC" sz="10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202298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Martes y Viernes              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  De 14:00 a 15:00                   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190132"/>
            <a:ext cx="4715932" cy="42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0998359818/0995011286</a:t>
            </a:r>
            <a:endParaRPr lang="es-EC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9095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59454" y="0"/>
            <a:ext cx="8856546" cy="66083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50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338136"/>
            <a:ext cx="13499432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7385F"/>
                </a:solidFill>
                <a:latin typeface="Amithen" panose="02000506000000020003" pitchFamily="2" charset="77"/>
              </a:rPr>
              <a:t>Computación e internet Sábados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202298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Sábados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08:00 a 10:00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190132"/>
            <a:ext cx="4715932" cy="42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0998359818/0995011286</a:t>
            </a:r>
            <a:endParaRPr lang="es-EC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4500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59454" y="17964"/>
            <a:ext cx="8856546" cy="7623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288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9747748"/>
            <a:ext cx="13499432" cy="2261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7385F"/>
                </a:solidFill>
                <a:latin typeface="Amithen" panose="02000506000000020003" pitchFamily="2" charset="77"/>
              </a:rPr>
              <a:t>Publicidad para emprendedores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202298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Martes y viernes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16:00 a 17:00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190132"/>
            <a:ext cx="4715932" cy="42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0998359818/0995011286</a:t>
            </a:r>
            <a:endParaRPr lang="es-EC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01155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59454" y="12353"/>
            <a:ext cx="8856546" cy="69177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178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9583062"/>
            <a:ext cx="13499432" cy="1953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1000" dirty="0">
                <a:solidFill>
                  <a:srgbClr val="17385F"/>
                </a:solidFill>
                <a:latin typeface="Amithen" panose="02000506000000020003" pitchFamily="2" charset="77"/>
              </a:rPr>
              <a:t>Uñas acrílicas (básico)</a:t>
            </a:r>
            <a:endParaRPr lang="es-EC" sz="11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202298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Miércoles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14:30 a 15:30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190132"/>
            <a:ext cx="4715932" cy="42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0998359818/0995011286</a:t>
            </a:r>
            <a:endParaRPr lang="es-EC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517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8"/>
          <a:stretch/>
        </p:blipFill>
        <p:spPr>
          <a:xfrm>
            <a:off x="5147734" y="0"/>
            <a:ext cx="8568266" cy="70846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132" y="-10666"/>
            <a:ext cx="13745132" cy="16523841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836082" y="9847542"/>
            <a:ext cx="12254275" cy="1991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9600" b="1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r>
              <a:rPr lang="es-EC" sz="13000" dirty="0">
                <a:solidFill>
                  <a:srgbClr val="17385F"/>
                </a:solidFill>
                <a:latin typeface="Amithen" panose="02000506000000020003" pitchFamily="2" charset="77"/>
              </a:rPr>
              <a:t>Canto intermedio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283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 Los días: Miércoles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De 15:00 A 17:00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062133" y="14094920"/>
            <a:ext cx="4525656" cy="506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92075" y="92075"/>
          <a:ext cx="141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Objeto empaquetador del shell" showAsIcon="1" r:id="rId5" imgW="1415520" imgH="582120" progId="Package">
                  <p:embed/>
                </p:oleObj>
              </mc:Choice>
              <mc:Fallback>
                <p:oleObj name="Objeto empaquetador del shell" showAsIcon="1" r:id="rId5" imgW="1415520" imgH="582120" progId="Package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160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9463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91615" y="-32115"/>
            <a:ext cx="10524385" cy="730196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11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0"/>
            <a:ext cx="13499432" cy="1953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7385F"/>
                </a:solidFill>
                <a:latin typeface="Amithen" panose="02000506000000020003" pitchFamily="2" charset="77"/>
              </a:rPr>
              <a:t>Diseño de uñas a mano alzada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202298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Martes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14:30 a 15:30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190132"/>
            <a:ext cx="4715932" cy="42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0998359818/0995011286</a:t>
            </a:r>
            <a:endParaRPr lang="es-EC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194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91615" y="8474"/>
            <a:ext cx="10524385" cy="75151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7" y="8474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7385F"/>
                </a:solidFill>
                <a:latin typeface="Amithen" panose="02000506000000020003" pitchFamily="2" charset="77"/>
              </a:rPr>
              <a:t>Peluquería y </a:t>
            </a:r>
            <a:r>
              <a:rPr lang="es-ES" dirty="0" err="1">
                <a:solidFill>
                  <a:srgbClr val="17385F"/>
                </a:solidFill>
                <a:latin typeface="Amithen" panose="02000506000000020003" pitchFamily="2" charset="77"/>
              </a:rPr>
              <a:t>colorometría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202298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Martes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09:30 a 13:00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190132"/>
            <a:ext cx="4715932" cy="42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0998359818/0995011286</a:t>
            </a:r>
            <a:endParaRPr lang="es-EC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9509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191615" y="-11688"/>
            <a:ext cx="10524385" cy="733638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7385F"/>
                </a:solidFill>
                <a:latin typeface="Amithen" panose="02000506000000020003" pitchFamily="2" charset="77"/>
              </a:rPr>
              <a:t>Ballet clásico adultos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202298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Sábados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10:00 a 11:00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190132"/>
            <a:ext cx="4715932" cy="42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0998359818/0995011286</a:t>
            </a:r>
            <a:endParaRPr lang="es-EC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9311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39742" y="45983"/>
            <a:ext cx="10524385" cy="74694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15" y="-42808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7385F"/>
                </a:solidFill>
                <a:latin typeface="Amithen" panose="02000506000000020003" pitchFamily="2" charset="77"/>
              </a:rPr>
              <a:t>Danza árabe adultos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202298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Martes y Jueves           Sábados 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            17:00 a 18:00                 09:00 a 10:00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114020"/>
            <a:ext cx="4715932" cy="502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48088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56708" y="3175"/>
            <a:ext cx="9959292" cy="74694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87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7385F"/>
                </a:solidFill>
                <a:latin typeface="Amithen" panose="02000506000000020003" pitchFamily="2" charset="77"/>
              </a:rPr>
              <a:t>Salsa social </a:t>
            </a:r>
            <a:r>
              <a:rPr lang="es-ES" dirty="0" err="1">
                <a:solidFill>
                  <a:srgbClr val="17385F"/>
                </a:solidFill>
                <a:latin typeface="Amithen" panose="02000506000000020003" pitchFamily="2" charset="77"/>
              </a:rPr>
              <a:t>style</a:t>
            </a:r>
            <a:r>
              <a:rPr lang="es-ES" dirty="0">
                <a:solidFill>
                  <a:srgbClr val="17385F"/>
                </a:solidFill>
                <a:latin typeface="Amithen" panose="02000506000000020003" pitchFamily="2" charset="77"/>
              </a:rPr>
              <a:t> inicial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202298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Sábados 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10:00 a 12:00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190132"/>
            <a:ext cx="4715932" cy="42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0998359818/0995011286</a:t>
            </a:r>
            <a:endParaRPr lang="es-EC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9807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25616" y="-4945"/>
            <a:ext cx="9290384" cy="74694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7385F"/>
                </a:solidFill>
                <a:latin typeface="Amithen" panose="02000506000000020003" pitchFamily="2" charset="77"/>
              </a:rPr>
              <a:t>Karate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202298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Sábados 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11:00 a 12:00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190132"/>
            <a:ext cx="4715932" cy="42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0998359818/0995011286</a:t>
            </a:r>
            <a:endParaRPr lang="es-EC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05030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35856" y="-38842"/>
            <a:ext cx="9580144" cy="804254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94749" y="1050393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7385F"/>
                </a:solidFill>
                <a:latin typeface="Amithen" panose="02000506000000020003" pitchFamily="2" charset="77"/>
              </a:rPr>
              <a:t>Decoración en Globos (básico)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202298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Miércoles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10:00 a 12:00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190132"/>
            <a:ext cx="4715932" cy="42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0998359818/0995011286</a:t>
            </a:r>
            <a:endParaRPr lang="es-EC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2266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71775" y="0"/>
            <a:ext cx="10944225" cy="739177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8284" y="10058360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>
                <a:solidFill>
                  <a:srgbClr val="17385F"/>
                </a:solidFill>
                <a:latin typeface="Amithen" panose="02000506000000020003" pitchFamily="2" charset="77"/>
              </a:rPr>
              <a:t>Amigurumis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202298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Sábados 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08:00 a 12:00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190132"/>
            <a:ext cx="4715932" cy="4267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2800" dirty="0">
                <a:solidFill>
                  <a:schemeClr val="bg1"/>
                </a:solidFill>
                <a:latin typeface="Montserrat" pitchFamily="2" charset="77"/>
              </a:rPr>
              <a:t>0998359818/0995011286</a:t>
            </a:r>
            <a:endParaRPr lang="es-EC" sz="28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752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16" y="-37268"/>
            <a:ext cx="9290384" cy="704711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79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680153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5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Uñas en gel, </a:t>
            </a:r>
            <a:r>
              <a:rPr lang="es-ES" sz="8500" dirty="0" err="1" smtClean="0">
                <a:solidFill>
                  <a:srgbClr val="17385F"/>
                </a:solidFill>
                <a:latin typeface="Amithen" panose="02000506000000020003" pitchFamily="2" charset="77"/>
              </a:rPr>
              <a:t>Acri</a:t>
            </a:r>
            <a:r>
              <a:rPr lang="es-ES" sz="85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 </a:t>
            </a:r>
            <a:r>
              <a:rPr lang="es-ES" sz="8500" dirty="0" err="1" smtClean="0">
                <a:solidFill>
                  <a:srgbClr val="17385F"/>
                </a:solidFill>
                <a:latin typeface="Amithen" panose="02000506000000020003" pitchFamily="2" charset="77"/>
              </a:rPr>
              <a:t>Gelo</a:t>
            </a:r>
            <a:r>
              <a:rPr lang="es-ES" sz="85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 y Encapsulados  </a:t>
            </a:r>
            <a:endParaRPr lang="es-EC" sz="85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2117944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Viernes  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15:00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17:00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08887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3001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2"/>
          <a:stretch/>
        </p:blipFill>
        <p:spPr>
          <a:xfrm>
            <a:off x="3925470" y="0"/>
            <a:ext cx="9790530" cy="727469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7555869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3032" y="8576263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93174" y="10769103"/>
            <a:ext cx="13499432" cy="19646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AutoCAD – 2D</a:t>
            </a:r>
          </a:p>
          <a:p>
            <a:r>
              <a:rPr lang="es-ES" sz="12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(</a:t>
            </a:r>
            <a:r>
              <a:rPr lang="es-ES" sz="7000" dirty="0">
                <a:solidFill>
                  <a:srgbClr val="17385F"/>
                </a:solidFill>
                <a:latin typeface="Amithen" panose="02000506000000020003" pitchFamily="2" charset="77"/>
              </a:rPr>
              <a:t>M</a:t>
            </a:r>
            <a:r>
              <a:rPr lang="es-ES" sz="7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odalidad virtual </a:t>
            </a:r>
            <a:r>
              <a:rPr lang="es-ES" sz="12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) 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2545327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Lunes y Miércoles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16:00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18:00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202049"/>
            <a:ext cx="4715932" cy="28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321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61" r="7861"/>
          <a:stretch/>
        </p:blipFill>
        <p:spPr>
          <a:xfrm>
            <a:off x="4519596" y="37462"/>
            <a:ext cx="9196404" cy="796624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4053"/>
            <a:ext cx="13716000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698500" y="9499847"/>
            <a:ext cx="12831901" cy="1991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r>
              <a:rPr lang="es-EC" sz="8000" dirty="0">
                <a:solidFill>
                  <a:srgbClr val="17385F"/>
                </a:solidFill>
                <a:latin typeface="Amithen" panose="02000506000000020003" pitchFamily="2" charset="77"/>
              </a:rPr>
              <a:t>Elaboración de productos de limpieza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 Los días: Viernes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De 11:00 A 12:00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062133" y="14237205"/>
            <a:ext cx="5283200" cy="102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314080"/>
              </p:ext>
            </p:extLst>
          </p:nvPr>
        </p:nvGraphicFramePr>
        <p:xfrm>
          <a:off x="92075" y="92075"/>
          <a:ext cx="141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Objeto empaquetador del shell" showAsIcon="1" r:id="rId5" imgW="1415520" imgH="582120" progId="Package">
                  <p:embed/>
                </p:oleObj>
              </mc:Choice>
              <mc:Fallback>
                <p:oleObj name="Objeto empaquetador del shell" showAsIcon="1" r:id="rId5" imgW="1415520" imgH="582120" progId="Package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160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8488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9" y="1"/>
            <a:ext cx="7366001" cy="744780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8284" y="10058360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Cocineritos 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202298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Martes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15:30 a 17:00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070227"/>
            <a:ext cx="4715932" cy="28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518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1" y="-1"/>
            <a:ext cx="8940800" cy="696158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77244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7525054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8541858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216568" y="10791310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Decoración de eventos con globos </a:t>
            </a:r>
            <a:endParaRPr lang="es-EC" sz="10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2371579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Miércoles 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11:00 a 13:00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070227"/>
            <a:ext cx="4715932" cy="28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0883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3" y="8593"/>
            <a:ext cx="8453967" cy="696158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21921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278082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216569" y="10480690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 err="1" smtClean="0">
                <a:solidFill>
                  <a:srgbClr val="17385F"/>
                </a:solidFill>
                <a:latin typeface="Amithen" panose="02000506000000020003" pitchFamily="2" charset="77"/>
              </a:rPr>
              <a:t>Bouquet</a:t>
            </a:r>
            <a:r>
              <a:rPr lang="es-ES" sz="12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 y Anchetas 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85800" y="1205307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Miércoles 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09:00 a 11:00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070227"/>
            <a:ext cx="4715932" cy="283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0183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25616" y="-4945"/>
            <a:ext cx="9290384" cy="74694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7385F"/>
                </a:solidFill>
                <a:latin typeface="Amithen" panose="02000506000000020003" pitchFamily="2" charset="77"/>
              </a:rPr>
              <a:t>Karate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1568531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Martes y Jueves  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14:00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15:00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08887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7201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7" y="-59639"/>
            <a:ext cx="9414933" cy="798988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639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08290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Pintura en Cerámica  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1568531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Jueves  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16:00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17:00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08887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6526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7" y="0"/>
            <a:ext cx="9414933" cy="721521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Guitarra 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1568531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Martes y Jueves  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16:00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18:00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08887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3978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67" y="0"/>
            <a:ext cx="8906933" cy="72339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Elaboración de Jabones 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1568531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: Viernes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09:00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10:00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08887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5763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67" y="-4945"/>
            <a:ext cx="8500533" cy="860183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4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Decoración en fondant 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1568531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: Jueves 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14:00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16:00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08887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8434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7" y="0"/>
            <a:ext cx="9414933" cy="77678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Punto de cruz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1579" y="11568531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Lunes y Miércoles 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15:00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16:00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94401" y="1408887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7876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16" y="-38219"/>
            <a:ext cx="9290384" cy="729968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219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Manualidades (modulo navideño )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1028700" y="11568531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5000" b="1" dirty="0">
                <a:solidFill>
                  <a:srgbClr val="17385F"/>
                </a:solidFill>
                <a:latin typeface="Montserrat" pitchFamily="2" charset="77"/>
              </a:rPr>
              <a:t>Los días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: Viernes </a:t>
            </a:r>
          </a:p>
          <a:p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15:30 a 17:00</a:t>
            </a:r>
            <a:endParaRPr lang="es-EC" sz="50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18555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172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97341" y="-24064"/>
            <a:ext cx="9818659" cy="75417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5711"/>
            <a:ext cx="13747485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836083" y="9545809"/>
            <a:ext cx="11658600" cy="1991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r>
              <a:rPr lang="es-EC" sz="11500" dirty="0">
                <a:solidFill>
                  <a:srgbClr val="17385F"/>
                </a:solidFill>
                <a:latin typeface="Amithen" panose="02000506000000020003" pitchFamily="2" charset="77"/>
              </a:rPr>
              <a:t>Panadería 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 Los días: Sábados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De 11:00 a 13:30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5924438" y="14018840"/>
            <a:ext cx="5283200" cy="609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788513"/>
              </p:ext>
            </p:extLst>
          </p:nvPr>
        </p:nvGraphicFramePr>
        <p:xfrm>
          <a:off x="92075" y="92075"/>
          <a:ext cx="141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Objeto empaquetador del shell" showAsIcon="1" r:id="rId5" imgW="1415520" imgH="582120" progId="Package">
                  <p:embed/>
                </p:oleObj>
              </mc:Choice>
              <mc:Fallback>
                <p:oleObj name="Objeto empaquetador del shell" showAsIcon="1" r:id="rId5" imgW="1415520" imgH="582120" progId="Package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160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650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7" r="11127"/>
          <a:stretch/>
        </p:blipFill>
        <p:spPr>
          <a:xfrm>
            <a:off x="4673600" y="-61111"/>
            <a:ext cx="9042400" cy="863349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 smtClean="0">
                <a:solidFill>
                  <a:srgbClr val="17385F"/>
                </a:solidFill>
                <a:latin typeface="Amithen" panose="02000506000000020003" pitchFamily="2" charset="77"/>
              </a:rPr>
              <a:t>Pintacaritas</a:t>
            </a:r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1028700" y="11568531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5000" b="1" dirty="0">
                <a:solidFill>
                  <a:srgbClr val="17385F"/>
                </a:solidFill>
                <a:latin typeface="Montserrat" pitchFamily="2" charset="77"/>
              </a:rPr>
              <a:t>Los días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: Miércoles  </a:t>
            </a:r>
          </a:p>
          <a:p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14:00 a 16:00</a:t>
            </a:r>
            <a:endParaRPr lang="es-EC" sz="50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18555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1767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6"/>
          <a:stretch/>
        </p:blipFill>
        <p:spPr>
          <a:xfrm>
            <a:off x="4673600" y="-31812"/>
            <a:ext cx="9042400" cy="75938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812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Dibujo, anime y manga 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1028700" y="11568531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5000" b="1" dirty="0">
                <a:solidFill>
                  <a:srgbClr val="17385F"/>
                </a:solidFill>
                <a:latin typeface="Montserrat" pitchFamily="2" charset="77"/>
              </a:rPr>
              <a:t>Los días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: Sábados   </a:t>
            </a:r>
          </a:p>
          <a:p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10:00 a 12:00</a:t>
            </a:r>
            <a:endParaRPr lang="es-EC" sz="50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18555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4925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5"/>
          <a:stretch/>
        </p:blipFill>
        <p:spPr>
          <a:xfrm>
            <a:off x="5427135" y="0"/>
            <a:ext cx="8288865" cy="75402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150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-126332" y="10094114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Ballet inicial niñas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1028700" y="11568531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5000" b="1" dirty="0">
                <a:solidFill>
                  <a:srgbClr val="17385F"/>
                </a:solidFill>
                <a:latin typeface="Montserrat" pitchFamily="2" charset="77"/>
              </a:rPr>
              <a:t>Los días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: Lunes y Miércoles    </a:t>
            </a:r>
          </a:p>
          <a:p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17:30 a 18:30</a:t>
            </a:r>
            <a:endParaRPr lang="es-EC" sz="50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18555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32488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0"/>
            <a:ext cx="9042400" cy="75402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Elaboración de ropa para mascotas  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1028700" y="11568531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5000" b="1" dirty="0">
                <a:solidFill>
                  <a:srgbClr val="17385F"/>
                </a:solidFill>
                <a:latin typeface="Montserrat" pitchFamily="2" charset="77"/>
              </a:rPr>
              <a:t>Los días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: Viernes   </a:t>
            </a:r>
          </a:p>
          <a:p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15:30 a 17:00</a:t>
            </a:r>
            <a:endParaRPr lang="es-EC" sz="50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18555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895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0"/>
            <a:ext cx="9042400" cy="773904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 smtClean="0">
                <a:solidFill>
                  <a:srgbClr val="17385F"/>
                </a:solidFill>
                <a:latin typeface="Amithen" panose="02000506000000020003" pitchFamily="2" charset="77"/>
              </a:rPr>
              <a:t>Kids</a:t>
            </a:r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 Dance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1028700" y="11568531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5000" b="1" dirty="0">
                <a:solidFill>
                  <a:srgbClr val="17385F"/>
                </a:solidFill>
                <a:latin typeface="Montserrat" pitchFamily="2" charset="77"/>
              </a:rPr>
              <a:t>Los días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: Martes    </a:t>
            </a:r>
          </a:p>
          <a:p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16:00 a 17:00</a:t>
            </a:r>
            <a:endParaRPr lang="es-EC" sz="50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18555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6176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-1"/>
            <a:ext cx="9042400" cy="773904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Pintura en lienzo </a:t>
            </a:r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1028700" y="11568531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5000" b="1" dirty="0">
                <a:solidFill>
                  <a:srgbClr val="17385F"/>
                </a:solidFill>
                <a:latin typeface="Montserrat" pitchFamily="2" charset="77"/>
              </a:rPr>
              <a:t>Los días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: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Lunes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   </a:t>
            </a:r>
            <a:endParaRPr lang="es-EC" sz="5000" b="1" dirty="0" smtClean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15:00 </a:t>
            </a:r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a 17:00</a:t>
            </a:r>
            <a:endParaRPr lang="es-EC" sz="50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18555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0468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0"/>
            <a:ext cx="9042400" cy="73728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Dibujo y pintura para niños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1028700" y="11568531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5000" b="1" dirty="0">
                <a:solidFill>
                  <a:srgbClr val="17385F"/>
                </a:solidFill>
                <a:latin typeface="Montserrat" pitchFamily="2" charset="77"/>
              </a:rPr>
              <a:t>Los días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: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Jueves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   </a:t>
            </a:r>
            <a:endParaRPr lang="es-EC" sz="5000" b="1" dirty="0" smtClean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15:00 </a:t>
            </a:r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a 17:00</a:t>
            </a:r>
            <a:endParaRPr lang="es-EC" sz="50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18555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7708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175"/>
            <a:ext cx="9042400" cy="75020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Cocina de sal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1028700" y="11568531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5000" b="1" dirty="0">
                <a:solidFill>
                  <a:srgbClr val="17385F"/>
                </a:solidFill>
                <a:latin typeface="Montserrat" pitchFamily="2" charset="77"/>
              </a:rPr>
              <a:t>Los días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: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Lunes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   </a:t>
            </a:r>
            <a:endParaRPr lang="es-EC" sz="5000" b="1" dirty="0" smtClean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16:00 </a:t>
            </a:r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a 17:00</a:t>
            </a:r>
            <a:endParaRPr lang="es-EC" sz="50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18555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8894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3" y="3174"/>
            <a:ext cx="8974667" cy="800052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0" y="10069061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Bocaditos y postres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1028700" y="11568531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5000" b="1" dirty="0">
                <a:solidFill>
                  <a:srgbClr val="17385F"/>
                </a:solidFill>
                <a:latin typeface="Montserrat" pitchFamily="2" charset="77"/>
              </a:rPr>
              <a:t>Los días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: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Lunes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   </a:t>
            </a:r>
            <a:endParaRPr lang="es-EC" sz="5000" b="1" dirty="0" smtClean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14:30 </a:t>
            </a:r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15:30</a:t>
            </a:r>
            <a:endParaRPr lang="es-EC" sz="50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18555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256453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3"/>
          <a:stretch/>
        </p:blipFill>
        <p:spPr>
          <a:xfrm>
            <a:off x="4436532" y="0"/>
            <a:ext cx="9279467" cy="77678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216567" y="11049782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Nivelación escolar 2do 3ro 4to </a:t>
            </a:r>
          </a:p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 de básica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977899" y="12314206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5000" b="1" dirty="0">
                <a:solidFill>
                  <a:srgbClr val="17385F"/>
                </a:solidFill>
                <a:latin typeface="Montserrat" pitchFamily="2" charset="77"/>
              </a:rPr>
              <a:t>Los días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: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Lunes y miércoles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   </a:t>
            </a:r>
            <a:endParaRPr lang="es-EC" sz="5000" b="1" dirty="0" smtClean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15:00 </a:t>
            </a:r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16:00</a:t>
            </a:r>
            <a:endParaRPr lang="es-EC" sz="50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18555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290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29835" y="14440"/>
            <a:ext cx="11186165" cy="723030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7260"/>
            <a:ext cx="13778971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28699" y="10329706"/>
            <a:ext cx="12302067" cy="20601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r>
              <a:rPr lang="es-ES" sz="9600" dirty="0">
                <a:solidFill>
                  <a:srgbClr val="17385F"/>
                </a:solidFill>
                <a:latin typeface="Amithen" panose="02000506000000020003" pitchFamily="2" charset="77"/>
              </a:rPr>
              <a:t>Elaboración de cremas y cosméticos</a:t>
            </a:r>
            <a:endParaRPr lang="es-EC" sz="96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580494" y="12238732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 Los días: Viernes 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De 10:00 a 11:00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062133" y="14177518"/>
            <a:ext cx="5283200" cy="564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33770"/>
              </p:ext>
            </p:extLst>
          </p:nvPr>
        </p:nvGraphicFramePr>
        <p:xfrm>
          <a:off x="92075" y="92075"/>
          <a:ext cx="141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Objeto empaquetador del shell" showAsIcon="1" r:id="rId5" imgW="1415520" imgH="582120" progId="Package">
                  <p:embed/>
                </p:oleObj>
              </mc:Choice>
              <mc:Fallback>
                <p:oleObj name="Objeto empaquetador del shell" showAsIcon="1" r:id="rId5" imgW="1415520" imgH="582120" progId="Package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160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16956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>
          <a:xfrm>
            <a:off x="4944532" y="12364"/>
            <a:ext cx="8771467" cy="7611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8283" y="10056590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 </a:t>
            </a:r>
          </a:p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 Inglés 5 a 10 años 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977899" y="1169634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5000" b="1" dirty="0">
                <a:solidFill>
                  <a:srgbClr val="17385F"/>
                </a:solidFill>
                <a:latin typeface="Montserrat" pitchFamily="2" charset="77"/>
              </a:rPr>
              <a:t>Los días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: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Martes y viernes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   </a:t>
            </a:r>
            <a:endParaRPr lang="es-EC" sz="5000" b="1" dirty="0" smtClean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14:00 </a:t>
            </a:r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16:00</a:t>
            </a:r>
            <a:endParaRPr lang="es-EC" sz="50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18555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4507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5"/>
          <a:stretch/>
        </p:blipFill>
        <p:spPr>
          <a:xfrm>
            <a:off x="4944532" y="12364"/>
            <a:ext cx="8771467" cy="7611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8283" y="9895422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 </a:t>
            </a:r>
          </a:p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 Inglés 11 a 18 años  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977899" y="1169634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5000" b="1" dirty="0">
                <a:solidFill>
                  <a:srgbClr val="17385F"/>
                </a:solidFill>
                <a:latin typeface="Montserrat" pitchFamily="2" charset="77"/>
              </a:rPr>
              <a:t>Los días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: </a:t>
            </a:r>
            <a:r>
              <a:rPr lang="es-EC" sz="5000" b="1" dirty="0">
                <a:solidFill>
                  <a:srgbClr val="17385F"/>
                </a:solidFill>
                <a:latin typeface="Montserrat" pitchFamily="2" charset="77"/>
              </a:rPr>
              <a:t>M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artes		sábados 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   </a:t>
            </a:r>
          </a:p>
          <a:p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	       16:00 a 18:00		 14:00 a 16:00	</a:t>
            </a:r>
            <a:endParaRPr lang="es-EC" sz="5000" b="1" dirty="0" smtClean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18555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5867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/>
          <a:stretch/>
        </p:blipFill>
        <p:spPr>
          <a:xfrm>
            <a:off x="4504267" y="-24422"/>
            <a:ext cx="9211733" cy="750842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8283" y="9895422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 </a:t>
            </a:r>
          </a:p>
          <a:p>
            <a:r>
              <a:rPr lang="es-ES" sz="11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 Robótica    </a:t>
            </a:r>
            <a:endParaRPr lang="es-EC" sz="11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977899" y="11696343"/>
            <a:ext cx="12344400" cy="149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          Los </a:t>
            </a:r>
            <a:r>
              <a:rPr lang="es-EC" sz="5000" b="1" dirty="0">
                <a:solidFill>
                  <a:srgbClr val="17385F"/>
                </a:solidFill>
                <a:latin typeface="Montserrat" pitchFamily="2" charset="77"/>
              </a:rPr>
              <a:t>días</a:t>
            </a:r>
            <a:r>
              <a:rPr lang="es-EC" sz="5000" b="1" dirty="0" smtClean="0">
                <a:solidFill>
                  <a:srgbClr val="17385F"/>
                </a:solidFill>
                <a:latin typeface="Montserrat" pitchFamily="2" charset="77"/>
              </a:rPr>
              <a:t>: Sábados 		</a:t>
            </a:r>
          </a:p>
          <a:p>
            <a:r>
              <a:rPr lang="es-ES" sz="5000" b="1" dirty="0" smtClean="0">
                <a:solidFill>
                  <a:srgbClr val="17385F"/>
                </a:solidFill>
                <a:latin typeface="Montserrat" pitchFamily="2" charset="77"/>
              </a:rPr>
              <a:t>	        14:00 a 16:00		 	</a:t>
            </a:r>
            <a:endParaRPr lang="es-EC" sz="5000" b="1" dirty="0" smtClean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18555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57353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9"/>
          <a:stretch/>
        </p:blipFill>
        <p:spPr>
          <a:xfrm>
            <a:off x="4504267" y="0"/>
            <a:ext cx="9211733" cy="75328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8283" y="9895422"/>
            <a:ext cx="13499432" cy="1491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17385F"/>
                </a:solidFill>
                <a:latin typeface="Amithen" panose="02000506000000020003" pitchFamily="2" charset="77"/>
              </a:rPr>
              <a:t> </a:t>
            </a:r>
          </a:p>
          <a:p>
            <a:r>
              <a:rPr lang="es-ES" sz="11000" dirty="0" smtClean="0">
                <a:solidFill>
                  <a:srgbClr val="17385F"/>
                </a:solidFill>
                <a:latin typeface="Amithen" panose="02000506000000020003" pitchFamily="2" charset="77"/>
              </a:rPr>
              <a:t> Piano    </a:t>
            </a:r>
            <a:endParaRPr lang="es-EC" sz="11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108282" y="11637152"/>
            <a:ext cx="13607717" cy="149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4000" b="1" dirty="0" smtClean="0">
                <a:solidFill>
                  <a:srgbClr val="17385F"/>
                </a:solidFill>
                <a:latin typeface="Montserrat" pitchFamily="2" charset="77"/>
              </a:rPr>
              <a:t>Los </a:t>
            </a:r>
            <a:r>
              <a:rPr lang="es-EC" sz="14000" b="1" dirty="0">
                <a:solidFill>
                  <a:srgbClr val="17385F"/>
                </a:solidFill>
                <a:latin typeface="Montserrat" pitchFamily="2" charset="77"/>
              </a:rPr>
              <a:t>días</a:t>
            </a:r>
            <a:r>
              <a:rPr lang="es-EC" sz="14000" b="1" dirty="0" smtClean="0">
                <a:solidFill>
                  <a:srgbClr val="17385F"/>
                </a:solidFill>
                <a:latin typeface="Montserrat" pitchFamily="2" charset="77"/>
              </a:rPr>
              <a:t>: Martes y jueves	Lunes, miércoles y viernes  		</a:t>
            </a:r>
          </a:p>
          <a:p>
            <a:r>
              <a:rPr lang="es-ES" sz="14000" b="1" dirty="0" smtClean="0">
                <a:solidFill>
                  <a:srgbClr val="17385F"/>
                </a:solidFill>
                <a:latin typeface="Montserrat" pitchFamily="2" charset="77"/>
              </a:rPr>
              <a:t>	15:00 a 16:00			09:00 a 10:00 	</a:t>
            </a:r>
            <a:endParaRPr lang="es-EC" sz="14000" b="1" dirty="0" smtClean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14000" b="1" dirty="0" smtClean="0">
                <a:solidFill>
                  <a:srgbClr val="17385F"/>
                </a:solidFill>
                <a:latin typeface="Montserrat" pitchFamily="2" charset="77"/>
              </a:rPr>
              <a:t>  </a:t>
            </a:r>
            <a:endParaRPr lang="es-EC" sz="140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185558"/>
            <a:ext cx="4715932" cy="6976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5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845856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79495" y="0"/>
            <a:ext cx="9336505" cy="75951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16000" cy="16513175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836083" y="9545809"/>
            <a:ext cx="11658600" cy="1991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endParaRPr lang="es-ES" sz="9600" dirty="0">
              <a:solidFill>
                <a:srgbClr val="17385F"/>
              </a:solidFill>
              <a:latin typeface="Amithen" panose="02000506000000020003" pitchFamily="2" charset="77"/>
            </a:endParaRPr>
          </a:p>
          <a:p>
            <a:r>
              <a:rPr lang="es-EC" sz="12000" dirty="0">
                <a:solidFill>
                  <a:srgbClr val="17385F"/>
                </a:solidFill>
                <a:latin typeface="Amithen" panose="02000506000000020003" pitchFamily="2" charset="77"/>
              </a:rPr>
              <a:t>Porcelana Fría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 Los días: Martes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De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16:00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A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17:00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3907070"/>
            <a:ext cx="5283200" cy="660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156814"/>
              </p:ext>
            </p:extLst>
          </p:nvPr>
        </p:nvGraphicFramePr>
        <p:xfrm>
          <a:off x="92075" y="92075"/>
          <a:ext cx="141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Objeto empaquetador del shell" showAsIcon="1" r:id="rId5" imgW="1415520" imgH="582120" progId="Package">
                  <p:embed/>
                </p:oleObj>
              </mc:Choice>
              <mc:Fallback>
                <p:oleObj name="Objeto empaquetador del shell" showAsIcon="1" r:id="rId5" imgW="1415520" imgH="582120" progId="Package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160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240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48" y="-37019"/>
            <a:ext cx="7976352" cy="733663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68" y="3175"/>
            <a:ext cx="13716000" cy="16510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28700" y="10040250"/>
            <a:ext cx="11658600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 err="1">
                <a:solidFill>
                  <a:srgbClr val="17385F"/>
                </a:solidFill>
                <a:latin typeface="Amithen" panose="02000506000000020003" pitchFamily="2" charset="77"/>
              </a:rPr>
              <a:t>Bailoterapia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09599" y="12022983"/>
            <a:ext cx="12327467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Los días: Martes y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Jueves		miércoles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	De </a:t>
            </a:r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08:00 a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09:00	           	09:00 a 10:00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413499" y="14060750"/>
            <a:ext cx="3712633" cy="467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27866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84" r="8184"/>
          <a:stretch/>
        </p:blipFill>
        <p:spPr>
          <a:xfrm>
            <a:off x="4635499" y="0"/>
            <a:ext cx="9080501" cy="71339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2856"/>
            <a:ext cx="13716000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421105" y="10257522"/>
            <a:ext cx="12873789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>
                <a:solidFill>
                  <a:srgbClr val="17385F"/>
                </a:solidFill>
                <a:latin typeface="Amithen" panose="02000506000000020003" pitchFamily="2" charset="77"/>
              </a:rPr>
              <a:t>   Corte y confección	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Los días: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Miércoles </a:t>
            </a:r>
            <a:r>
              <a:rPr lang="es-EC" sz="3500" b="1" dirty="0" smtClean="0">
                <a:solidFill>
                  <a:srgbClr val="17385F"/>
                </a:solidFill>
                <a:latin typeface="Montserrat" pitchFamily="2" charset="77"/>
              </a:rPr>
              <a:t>                </a:t>
            </a:r>
            <a:endParaRPr lang="es-EC" sz="3500" b="1" dirty="0">
              <a:solidFill>
                <a:srgbClr val="17385F"/>
              </a:solidFill>
              <a:latin typeface="Montserrat" pitchFamily="2" charset="77"/>
            </a:endParaRP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De 15:00 a 17:00                     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257867"/>
            <a:ext cx="4419601" cy="672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9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86" r="9886"/>
          <a:stretch/>
        </p:blipFill>
        <p:spPr>
          <a:xfrm>
            <a:off x="3263899" y="32313"/>
            <a:ext cx="10452101" cy="86695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867" y="32313"/>
            <a:ext cx="13749867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92075" y="9853839"/>
            <a:ext cx="13282862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dirty="0">
                <a:solidFill>
                  <a:srgbClr val="17385F"/>
                </a:solidFill>
                <a:latin typeface="Amithen" panose="02000506000000020003" pitchFamily="2" charset="77"/>
              </a:rPr>
              <a:t>Elaboración de helados artesanales</a:t>
            </a:r>
            <a:endParaRPr lang="es-EC" sz="8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 Los días: Viernes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De 12:00 a 13:00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134077"/>
            <a:ext cx="4690534" cy="896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  <a:latin typeface="Montserrat" pitchFamily="2" charset="77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567961"/>
              </p:ext>
            </p:extLst>
          </p:nvPr>
        </p:nvGraphicFramePr>
        <p:xfrm>
          <a:off x="92075" y="92075"/>
          <a:ext cx="141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Objeto empaquetador del shell" showAsIcon="1" r:id="rId5" imgW="1415520" imgH="582120" progId="Package">
                  <p:embed/>
                </p:oleObj>
              </mc:Choice>
              <mc:Fallback>
                <p:oleObj name="Objeto empaquetador del shell" showAsIcon="1" r:id="rId5" imgW="1415520" imgH="582120" progId="Package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416050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5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455595" y="0"/>
            <a:ext cx="10303324" cy="74542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28700" y="10040250"/>
            <a:ext cx="11658600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17385F"/>
                </a:solidFill>
                <a:latin typeface="Amithen" panose="02000506000000020003" pitchFamily="2" charset="77"/>
              </a:rPr>
              <a:t>Estimulación temprana </a:t>
            </a:r>
            <a:endParaRPr lang="es-EC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 Los días: Martes y Jueves 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De 13:40 a 14:40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270457" y="14242301"/>
            <a:ext cx="4673599" cy="569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1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13458" y="-4084"/>
            <a:ext cx="8702542" cy="721359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" y="24152"/>
            <a:ext cx="13716000" cy="16795061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028700" y="10040250"/>
            <a:ext cx="11658600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500" dirty="0">
                <a:solidFill>
                  <a:srgbClr val="17385F"/>
                </a:solidFill>
                <a:latin typeface="Amithen" panose="02000506000000020003" pitchFamily="2" charset="77"/>
              </a:rPr>
              <a:t>Terapia de lenguaje</a:t>
            </a:r>
            <a:r>
              <a:rPr lang="es-ES" sz="12000" dirty="0">
                <a:solidFill>
                  <a:srgbClr val="17385F"/>
                </a:solidFill>
                <a:latin typeface="Amithen" panose="02000506000000020003" pitchFamily="2" charset="77"/>
              </a:rPr>
              <a:t>	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 Los días: Sábados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De 15:00 a 16:30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291733"/>
            <a:ext cx="4284134" cy="738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8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FAA6DD3-EBCD-664E-A0AD-F71EB12E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85" r="15985"/>
          <a:stretch/>
        </p:blipFill>
        <p:spPr>
          <a:xfrm>
            <a:off x="4635499" y="0"/>
            <a:ext cx="9080501" cy="724746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E06AC4F-17FA-3445-BF25-8DC32F72C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2856"/>
            <a:ext cx="13716000" cy="16678886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AEC01266-254E-F44A-8227-3954851F40BB}"/>
              </a:ext>
            </a:extLst>
          </p:cNvPr>
          <p:cNvSpPr txBox="1">
            <a:spLocks/>
          </p:cNvSpPr>
          <p:nvPr/>
        </p:nvSpPr>
        <p:spPr>
          <a:xfrm>
            <a:off x="1714500" y="3729790"/>
            <a:ext cx="4635499" cy="163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¡Inscríbete</a:t>
            </a:r>
          </a:p>
          <a:p>
            <a:pPr algn="l"/>
            <a:r>
              <a:rPr lang="es-EC" sz="5000" dirty="0">
                <a:solidFill>
                  <a:schemeClr val="bg1"/>
                </a:solidFill>
                <a:latin typeface="Montserrat" pitchFamily="2" charset="77"/>
              </a:rPr>
              <a:t>AHORA!</a:t>
            </a:r>
            <a:endParaRPr lang="es-EC" sz="5000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3027A1-DC76-0647-AFBB-B37DC845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8003702"/>
            <a:ext cx="11658600" cy="895665"/>
          </a:xfrm>
        </p:spPr>
        <p:txBody>
          <a:bodyPr>
            <a:normAutofit/>
          </a:bodyPr>
          <a:lstStyle/>
          <a:p>
            <a:r>
              <a:rPr lang="es-EC" sz="4600" b="1" dirty="0">
                <a:solidFill>
                  <a:srgbClr val="17385F"/>
                </a:solidFill>
                <a:latin typeface="Montserrat" pitchFamily="2" charset="77"/>
              </a:rPr>
              <a:t>CASA SOMOS POMASQUI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EE9477-B447-644D-963F-306D52FBD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9135217"/>
            <a:ext cx="10287000" cy="669183"/>
          </a:xfrm>
        </p:spPr>
        <p:txBody>
          <a:bodyPr>
            <a:normAutofit/>
          </a:bodyPr>
          <a:lstStyle/>
          <a:p>
            <a:r>
              <a:rPr lang="es-EC" sz="3500" dirty="0">
                <a:solidFill>
                  <a:srgbClr val="17385F"/>
                </a:solidFill>
                <a:latin typeface="Montserrat" pitchFamily="2" charset="77"/>
              </a:rPr>
              <a:t>Te invita a participar del taller de</a:t>
            </a:r>
            <a:endParaRPr lang="es-EC" sz="3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CC2F848-7391-CD4B-9B79-36A024A74F75}"/>
              </a:ext>
            </a:extLst>
          </p:cNvPr>
          <p:cNvSpPr txBox="1">
            <a:spLocks/>
          </p:cNvSpPr>
          <p:nvPr/>
        </p:nvSpPr>
        <p:spPr>
          <a:xfrm>
            <a:off x="1714500" y="10285413"/>
            <a:ext cx="11658600" cy="1549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dirty="0">
                <a:solidFill>
                  <a:srgbClr val="17385F"/>
                </a:solidFill>
                <a:latin typeface="Amithen" panose="02000506000000020003" pitchFamily="2" charset="77"/>
              </a:rPr>
              <a:t>Cuidado facial 	</a:t>
            </a:r>
            <a:endParaRPr lang="es-EC" sz="12000" dirty="0">
              <a:solidFill>
                <a:srgbClr val="17385F"/>
              </a:solidFill>
              <a:latin typeface="Amithen" panose="02000506000000020003" pitchFamily="2" charset="77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B08BD70-92B3-924E-A9B5-E31D5D1290B2}"/>
              </a:ext>
            </a:extLst>
          </p:cNvPr>
          <p:cNvSpPr txBox="1">
            <a:spLocks/>
          </p:cNvSpPr>
          <p:nvPr/>
        </p:nvSpPr>
        <p:spPr>
          <a:xfrm>
            <a:off x="643467" y="12022983"/>
            <a:ext cx="12043833" cy="1491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 Los días: Lunes </a:t>
            </a:r>
          </a:p>
          <a:p>
            <a:r>
              <a:rPr lang="es-EC" sz="3500" b="1" dirty="0">
                <a:solidFill>
                  <a:srgbClr val="17385F"/>
                </a:solidFill>
                <a:latin typeface="Montserrat" pitchFamily="2" charset="77"/>
              </a:rPr>
              <a:t>          De 14:30 a 15:30</a:t>
            </a:r>
            <a:endParaRPr lang="es-EC" sz="35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8AABA6E-7C0B-3044-B16E-AA1DF562E321}"/>
              </a:ext>
            </a:extLst>
          </p:cNvPr>
          <p:cNvSpPr txBox="1">
            <a:spLocks/>
          </p:cNvSpPr>
          <p:nvPr/>
        </p:nvSpPr>
        <p:spPr>
          <a:xfrm>
            <a:off x="6349999" y="14053397"/>
            <a:ext cx="4555068" cy="977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000" dirty="0" smtClean="0">
                <a:solidFill>
                  <a:schemeClr val="bg1"/>
                </a:solidFill>
                <a:latin typeface="Montserrat" pitchFamily="2" charset="77"/>
              </a:rPr>
              <a:t>0998359818</a:t>
            </a:r>
            <a:endParaRPr lang="es-EC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65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4172</TotalTime>
  <Words>1537</Words>
  <Application>Microsoft Office PowerPoint</Application>
  <PresentationFormat>Personalizado</PresentationFormat>
  <Paragraphs>488</Paragraphs>
  <Slides>56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Amithen</vt:lpstr>
      <vt:lpstr>Arial</vt:lpstr>
      <vt:lpstr>Calibri</vt:lpstr>
      <vt:lpstr>Calibri Light</vt:lpstr>
      <vt:lpstr>Montserrat</vt:lpstr>
      <vt:lpstr>Tema de Office</vt:lpstr>
      <vt:lpstr>Objeto empaquetador del shell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  <vt:lpstr>CASA SOMOS POMASQUI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Karen Andrea Atarihuana Guillen</cp:lastModifiedBy>
  <cp:revision>85</cp:revision>
  <cp:lastPrinted>2023-08-10T13:16:18Z</cp:lastPrinted>
  <dcterms:created xsi:type="dcterms:W3CDTF">2023-05-30T13:36:46Z</dcterms:created>
  <dcterms:modified xsi:type="dcterms:W3CDTF">2023-08-22T17:15:49Z</dcterms:modified>
</cp:coreProperties>
</file>