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5"/>
  </p:notesMasterIdLst>
  <p:sldIdLst>
    <p:sldId id="369" r:id="rId5"/>
    <p:sldId id="557" r:id="rId6"/>
    <p:sldId id="541" r:id="rId7"/>
    <p:sldId id="543" r:id="rId8"/>
    <p:sldId id="555" r:id="rId9"/>
    <p:sldId id="556" r:id="rId10"/>
    <p:sldId id="561" r:id="rId11"/>
    <p:sldId id="562" r:id="rId12"/>
    <p:sldId id="559" r:id="rId13"/>
    <p:sldId id="55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4589B"/>
    <a:srgbClr val="00196D"/>
    <a:srgbClr val="6C2BD2"/>
    <a:srgbClr val="0033A0"/>
    <a:srgbClr val="CC00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4784BE-C630-4BD2-BD07-385E2273FDC5}" v="58" dt="2020-05-14T21:55:22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93" autoAdjust="0"/>
    <p:restoredTop sz="91023" autoAdjust="0"/>
  </p:normalViewPr>
  <p:slideViewPr>
    <p:cSldViewPr snapToGrid="0" snapToObjects="1">
      <p:cViewPr varScale="1">
        <p:scale>
          <a:sx n="67" d="100"/>
          <a:sy n="67" d="100"/>
        </p:scale>
        <p:origin x="104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a Fernanda García Oquendo" userId="939942edda86ccf3" providerId="LiveId" clId="{E24784BE-C630-4BD2-BD07-385E2273FDC5}"/>
    <pc:docChg chg="undo custSel addSld delSld modSld sldOrd">
      <pc:chgData name="María Fernanda García Oquendo" userId="939942edda86ccf3" providerId="LiveId" clId="{E24784BE-C630-4BD2-BD07-385E2273FDC5}" dt="2020-05-14T21:55:22.711" v="3951"/>
      <pc:docMkLst>
        <pc:docMk/>
      </pc:docMkLst>
      <pc:sldChg chg="modNotesTx">
        <pc:chgData name="María Fernanda García Oquendo" userId="939942edda86ccf3" providerId="LiveId" clId="{E24784BE-C630-4BD2-BD07-385E2273FDC5}" dt="2020-05-14T21:45:11.404" v="2319" actId="20577"/>
        <pc:sldMkLst>
          <pc:docMk/>
          <pc:sldMk cId="3040299372" sldId="274"/>
        </pc:sldMkLst>
      </pc:sldChg>
      <pc:sldChg chg="modSp">
        <pc:chgData name="María Fernanda García Oquendo" userId="939942edda86ccf3" providerId="LiveId" clId="{E24784BE-C630-4BD2-BD07-385E2273FDC5}" dt="2020-05-14T02:15:04.412" v="481" actId="20577"/>
        <pc:sldMkLst>
          <pc:docMk/>
          <pc:sldMk cId="2867249321" sldId="275"/>
        </pc:sldMkLst>
        <pc:spChg chg="mod">
          <ac:chgData name="María Fernanda García Oquendo" userId="939942edda86ccf3" providerId="LiveId" clId="{E24784BE-C630-4BD2-BD07-385E2273FDC5}" dt="2020-05-14T02:15:04.412" v="481" actId="20577"/>
          <ac:spMkLst>
            <pc:docMk/>
            <pc:sldMk cId="2867249321" sldId="275"/>
            <ac:spMk id="2" creationId="{9B8A0665-951C-2144-80A4-2B45AE889453}"/>
          </ac:spMkLst>
        </pc:spChg>
      </pc:sldChg>
      <pc:sldChg chg="addSp delSp modSp ord modNotesTx">
        <pc:chgData name="María Fernanda García Oquendo" userId="939942edda86ccf3" providerId="LiveId" clId="{E24784BE-C630-4BD2-BD07-385E2273FDC5}" dt="2020-05-14T21:48:36.645" v="2684" actId="20577"/>
        <pc:sldMkLst>
          <pc:docMk/>
          <pc:sldMk cId="4143880788" sldId="286"/>
        </pc:sldMkLst>
        <pc:spChg chg="mod">
          <ac:chgData name="María Fernanda García Oquendo" userId="939942edda86ccf3" providerId="LiveId" clId="{E24784BE-C630-4BD2-BD07-385E2273FDC5}" dt="2020-05-14T02:45:27.113" v="647" actId="13926"/>
          <ac:spMkLst>
            <pc:docMk/>
            <pc:sldMk cId="4143880788" sldId="286"/>
            <ac:spMk id="4" creationId="{BC0611DE-9AF2-44EC-8629-53AC4737C3FA}"/>
          </ac:spMkLst>
        </pc:spChg>
        <pc:spChg chg="mod">
          <ac:chgData name="María Fernanda García Oquendo" userId="939942edda86ccf3" providerId="LiveId" clId="{E24784BE-C630-4BD2-BD07-385E2273FDC5}" dt="2020-05-14T02:25:30.460" v="514" actId="1076"/>
          <ac:spMkLst>
            <pc:docMk/>
            <pc:sldMk cId="4143880788" sldId="286"/>
            <ac:spMk id="25" creationId="{00D1306F-1E03-41B4-A3A6-C6A091BA2E41}"/>
          </ac:spMkLst>
        </pc:spChg>
        <pc:grpChg chg="add del mod">
          <ac:chgData name="María Fernanda García Oquendo" userId="939942edda86ccf3" providerId="LiveId" clId="{E24784BE-C630-4BD2-BD07-385E2273FDC5}" dt="2020-05-14T02:24:29.064" v="509" actId="478"/>
          <ac:grpSpMkLst>
            <pc:docMk/>
            <pc:sldMk cId="4143880788" sldId="286"/>
            <ac:grpSpMk id="7" creationId="{0B008DC6-82B1-4F59-BC54-232A37E16456}"/>
          </ac:grpSpMkLst>
        </pc:grpChg>
        <pc:grpChg chg="add mod">
          <ac:chgData name="María Fernanda García Oquendo" userId="939942edda86ccf3" providerId="LiveId" clId="{E24784BE-C630-4BD2-BD07-385E2273FDC5}" dt="2020-05-14T02:25:24.414" v="513" actId="1076"/>
          <ac:grpSpMkLst>
            <pc:docMk/>
            <pc:sldMk cId="4143880788" sldId="286"/>
            <ac:grpSpMk id="22" creationId="{60173FF6-E1F5-4C46-942C-2697DCFE5C79}"/>
          </ac:grpSpMkLst>
        </pc:grpChg>
        <pc:graphicFrameChg chg="add mod modGraphic">
          <ac:chgData name="María Fernanda García Oquendo" userId="939942edda86ccf3" providerId="LiveId" clId="{E24784BE-C630-4BD2-BD07-385E2273FDC5}" dt="2020-05-14T02:49:36.341" v="853" actId="20577"/>
          <ac:graphicFrameMkLst>
            <pc:docMk/>
            <pc:sldMk cId="4143880788" sldId="286"/>
            <ac:graphicFrameMk id="5" creationId="{0C15E704-D05F-4A6C-82C8-85148845D5E5}"/>
          </ac:graphicFrameMkLst>
        </pc:graphicFrameChg>
        <pc:picChg chg="del">
          <ac:chgData name="María Fernanda García Oquendo" userId="939942edda86ccf3" providerId="LiveId" clId="{E24784BE-C630-4BD2-BD07-385E2273FDC5}" dt="2020-05-14T02:20:38.551" v="484" actId="478"/>
          <ac:picMkLst>
            <pc:docMk/>
            <pc:sldMk cId="4143880788" sldId="286"/>
            <ac:picMk id="3" creationId="{CA7692AE-184C-43FC-A7AB-CC2BF44B44C7}"/>
          </ac:picMkLst>
        </pc:picChg>
        <pc:picChg chg="add del mod">
          <ac:chgData name="María Fernanda García Oquendo" userId="939942edda86ccf3" providerId="LiveId" clId="{E24784BE-C630-4BD2-BD07-385E2273FDC5}" dt="2020-05-14T02:24:32.249" v="510" actId="478"/>
          <ac:picMkLst>
            <pc:docMk/>
            <pc:sldMk cId="4143880788" sldId="286"/>
            <ac:picMk id="6" creationId="{618BAC27-BAE3-4EBD-B4AC-3F219376229B}"/>
          </ac:picMkLst>
        </pc:picChg>
        <pc:picChg chg="add mod">
          <ac:chgData name="María Fernanda García Oquendo" userId="939942edda86ccf3" providerId="LiveId" clId="{E24784BE-C630-4BD2-BD07-385E2273FDC5}" dt="2020-05-14T02:25:24.414" v="513" actId="1076"/>
          <ac:picMkLst>
            <pc:docMk/>
            <pc:sldMk cId="4143880788" sldId="286"/>
            <ac:picMk id="21" creationId="{426C1838-E5F6-4798-8334-F796624ED183}"/>
          </ac:picMkLst>
        </pc:picChg>
      </pc:sldChg>
      <pc:sldChg chg="del">
        <pc:chgData name="María Fernanda García Oquendo" userId="939942edda86ccf3" providerId="LiveId" clId="{E24784BE-C630-4BD2-BD07-385E2273FDC5}" dt="2020-05-14T02:57:32.990" v="968" actId="2696"/>
        <pc:sldMkLst>
          <pc:docMk/>
          <pc:sldMk cId="3762083443" sldId="287"/>
        </pc:sldMkLst>
      </pc:sldChg>
      <pc:sldChg chg="del">
        <pc:chgData name="María Fernanda García Oquendo" userId="939942edda86ccf3" providerId="LiveId" clId="{E24784BE-C630-4BD2-BD07-385E2273FDC5}" dt="2020-05-14T02:57:40.621" v="972" actId="2696"/>
        <pc:sldMkLst>
          <pc:docMk/>
          <pc:sldMk cId="793573059" sldId="289"/>
        </pc:sldMkLst>
      </pc:sldChg>
      <pc:sldChg chg="del">
        <pc:chgData name="María Fernanda García Oquendo" userId="939942edda86ccf3" providerId="LiveId" clId="{E24784BE-C630-4BD2-BD07-385E2273FDC5}" dt="2020-05-14T02:57:50.924" v="975" actId="2696"/>
        <pc:sldMkLst>
          <pc:docMk/>
          <pc:sldMk cId="2860444684" sldId="290"/>
        </pc:sldMkLst>
      </pc:sldChg>
      <pc:sldChg chg="del">
        <pc:chgData name="María Fernanda García Oquendo" userId="939942edda86ccf3" providerId="LiveId" clId="{E24784BE-C630-4BD2-BD07-385E2273FDC5}" dt="2020-05-14T02:58:10.558" v="977" actId="2696"/>
        <pc:sldMkLst>
          <pc:docMk/>
          <pc:sldMk cId="3210453657" sldId="291"/>
        </pc:sldMkLst>
      </pc:sldChg>
      <pc:sldChg chg="del">
        <pc:chgData name="María Fernanda García Oquendo" userId="939942edda86ccf3" providerId="LiveId" clId="{E24784BE-C630-4BD2-BD07-385E2273FDC5}" dt="2020-05-14T02:57:34.316" v="969" actId="2696"/>
        <pc:sldMkLst>
          <pc:docMk/>
          <pc:sldMk cId="605500807" sldId="302"/>
        </pc:sldMkLst>
      </pc:sldChg>
      <pc:sldChg chg="del">
        <pc:chgData name="María Fernanda García Oquendo" userId="939942edda86ccf3" providerId="LiveId" clId="{E24784BE-C630-4BD2-BD07-385E2273FDC5}" dt="2020-05-14T02:58:12.216" v="978" actId="2696"/>
        <pc:sldMkLst>
          <pc:docMk/>
          <pc:sldMk cId="4214234530" sldId="303"/>
        </pc:sldMkLst>
      </pc:sldChg>
      <pc:sldChg chg="del">
        <pc:chgData name="María Fernanda García Oquendo" userId="939942edda86ccf3" providerId="LiveId" clId="{E24784BE-C630-4BD2-BD07-385E2273FDC5}" dt="2020-05-14T02:58:42.792" v="988" actId="2696"/>
        <pc:sldMkLst>
          <pc:docMk/>
          <pc:sldMk cId="4243281976" sldId="308"/>
        </pc:sldMkLst>
      </pc:sldChg>
      <pc:sldChg chg="del">
        <pc:chgData name="María Fernanda García Oquendo" userId="939942edda86ccf3" providerId="LiveId" clId="{E24784BE-C630-4BD2-BD07-385E2273FDC5}" dt="2020-05-14T02:59:03.575" v="995" actId="2696"/>
        <pc:sldMkLst>
          <pc:docMk/>
          <pc:sldMk cId="4076013886" sldId="309"/>
        </pc:sldMkLst>
      </pc:sldChg>
      <pc:sldChg chg="del">
        <pc:chgData name="María Fernanda García Oquendo" userId="939942edda86ccf3" providerId="LiveId" clId="{E24784BE-C630-4BD2-BD07-385E2273FDC5}" dt="2020-05-14T02:59:05.447" v="997" actId="2696"/>
        <pc:sldMkLst>
          <pc:docMk/>
          <pc:sldMk cId="4145182201" sldId="310"/>
        </pc:sldMkLst>
      </pc:sldChg>
      <pc:sldChg chg="del">
        <pc:chgData name="María Fernanda García Oquendo" userId="939942edda86ccf3" providerId="LiveId" clId="{E24784BE-C630-4BD2-BD07-385E2273FDC5}" dt="2020-05-14T02:59:10.828" v="1002" actId="2696"/>
        <pc:sldMkLst>
          <pc:docMk/>
          <pc:sldMk cId="2744422219" sldId="311"/>
        </pc:sldMkLst>
      </pc:sldChg>
      <pc:sldChg chg="modSp">
        <pc:chgData name="María Fernanda García Oquendo" userId="939942edda86ccf3" providerId="LiveId" clId="{E24784BE-C630-4BD2-BD07-385E2273FDC5}" dt="2020-05-14T02:59:17.351" v="1003" actId="6549"/>
        <pc:sldMkLst>
          <pc:docMk/>
          <pc:sldMk cId="4200160986" sldId="312"/>
        </pc:sldMkLst>
        <pc:spChg chg="mod">
          <ac:chgData name="María Fernanda García Oquendo" userId="939942edda86ccf3" providerId="LiveId" clId="{E24784BE-C630-4BD2-BD07-385E2273FDC5}" dt="2020-05-14T02:59:17.351" v="1003" actId="6549"/>
          <ac:spMkLst>
            <pc:docMk/>
            <pc:sldMk cId="4200160986" sldId="312"/>
            <ac:spMk id="4" creationId="{D3A96A46-C77F-4EE7-BDF3-4F8F2A245D78}"/>
          </ac:spMkLst>
        </pc:spChg>
      </pc:sldChg>
      <pc:sldChg chg="del">
        <pc:chgData name="María Fernanda García Oquendo" userId="939942edda86ccf3" providerId="LiveId" clId="{E24784BE-C630-4BD2-BD07-385E2273FDC5}" dt="2020-05-14T02:57:37.132" v="971" actId="2696"/>
        <pc:sldMkLst>
          <pc:docMk/>
          <pc:sldMk cId="1457704718" sldId="313"/>
        </pc:sldMkLst>
      </pc:sldChg>
      <pc:sldChg chg="del">
        <pc:chgData name="María Fernanda García Oquendo" userId="939942edda86ccf3" providerId="LiveId" clId="{E24784BE-C630-4BD2-BD07-385E2273FDC5}" dt="2020-05-14T02:58:05.064" v="976" actId="2696"/>
        <pc:sldMkLst>
          <pc:docMk/>
          <pc:sldMk cId="4294697487" sldId="315"/>
        </pc:sldMkLst>
      </pc:sldChg>
      <pc:sldChg chg="ord modNotesTx">
        <pc:chgData name="María Fernanda García Oquendo" userId="939942edda86ccf3" providerId="LiveId" clId="{E24784BE-C630-4BD2-BD07-385E2273FDC5}" dt="2020-05-14T21:55:22.711" v="3951"/>
        <pc:sldMkLst>
          <pc:docMk/>
          <pc:sldMk cId="1508922438" sldId="316"/>
        </pc:sldMkLst>
      </pc:sldChg>
      <pc:sldChg chg="del">
        <pc:chgData name="María Fernanda García Oquendo" userId="939942edda86ccf3" providerId="LiveId" clId="{E24784BE-C630-4BD2-BD07-385E2273FDC5}" dt="2020-05-14T02:58:18.932" v="981" actId="2696"/>
        <pc:sldMkLst>
          <pc:docMk/>
          <pc:sldMk cId="2306319152" sldId="318"/>
        </pc:sldMkLst>
      </pc:sldChg>
      <pc:sldChg chg="del">
        <pc:chgData name="María Fernanda García Oquendo" userId="939942edda86ccf3" providerId="LiveId" clId="{E24784BE-C630-4BD2-BD07-385E2273FDC5}" dt="2020-05-14T02:59:06.248" v="998" actId="2696"/>
        <pc:sldMkLst>
          <pc:docMk/>
          <pc:sldMk cId="978109730" sldId="322"/>
        </pc:sldMkLst>
      </pc:sldChg>
      <pc:sldChg chg="del">
        <pc:chgData name="María Fernanda García Oquendo" userId="939942edda86ccf3" providerId="LiveId" clId="{E24784BE-C630-4BD2-BD07-385E2273FDC5}" dt="2020-05-14T02:59:08.023" v="1000" actId="2696"/>
        <pc:sldMkLst>
          <pc:docMk/>
          <pc:sldMk cId="2602406403" sldId="323"/>
        </pc:sldMkLst>
      </pc:sldChg>
      <pc:sldChg chg="del">
        <pc:chgData name="María Fernanda García Oquendo" userId="939942edda86ccf3" providerId="LiveId" clId="{E24784BE-C630-4BD2-BD07-385E2273FDC5}" dt="2020-05-14T02:57:43.310" v="973" actId="2696"/>
        <pc:sldMkLst>
          <pc:docMk/>
          <pc:sldMk cId="3796745168" sldId="324"/>
        </pc:sldMkLst>
      </pc:sldChg>
      <pc:sldChg chg="del">
        <pc:chgData name="María Fernanda García Oquendo" userId="939942edda86ccf3" providerId="LiveId" clId="{E24784BE-C630-4BD2-BD07-385E2273FDC5}" dt="2020-05-14T02:58:33.675" v="983" actId="2696"/>
        <pc:sldMkLst>
          <pc:docMk/>
          <pc:sldMk cId="2725015283" sldId="325"/>
        </pc:sldMkLst>
      </pc:sldChg>
      <pc:sldChg chg="del">
        <pc:chgData name="María Fernanda García Oquendo" userId="939942edda86ccf3" providerId="LiveId" clId="{E24784BE-C630-4BD2-BD07-385E2273FDC5}" dt="2020-05-14T02:58:36.896" v="985" actId="2696"/>
        <pc:sldMkLst>
          <pc:docMk/>
          <pc:sldMk cId="3714104704" sldId="327"/>
        </pc:sldMkLst>
      </pc:sldChg>
      <pc:sldChg chg="del">
        <pc:chgData name="María Fernanda García Oquendo" userId="939942edda86ccf3" providerId="LiveId" clId="{E24784BE-C630-4BD2-BD07-385E2273FDC5}" dt="2020-05-14T02:58:41.405" v="987" actId="2696"/>
        <pc:sldMkLst>
          <pc:docMk/>
          <pc:sldMk cId="2441556570" sldId="328"/>
        </pc:sldMkLst>
      </pc:sldChg>
      <pc:sldChg chg="del">
        <pc:chgData name="María Fernanda García Oquendo" userId="939942edda86ccf3" providerId="LiveId" clId="{E24784BE-C630-4BD2-BD07-385E2273FDC5}" dt="2020-05-14T02:58:49.473" v="990" actId="2696"/>
        <pc:sldMkLst>
          <pc:docMk/>
          <pc:sldMk cId="3766260216" sldId="329"/>
        </pc:sldMkLst>
      </pc:sldChg>
      <pc:sldChg chg="del">
        <pc:chgData name="María Fernanda García Oquendo" userId="939942edda86ccf3" providerId="LiveId" clId="{E24784BE-C630-4BD2-BD07-385E2273FDC5}" dt="2020-05-14T02:58:59.773" v="992" actId="2696"/>
        <pc:sldMkLst>
          <pc:docMk/>
          <pc:sldMk cId="811130120" sldId="330"/>
        </pc:sldMkLst>
      </pc:sldChg>
      <pc:sldChg chg="del">
        <pc:chgData name="María Fernanda García Oquendo" userId="939942edda86ccf3" providerId="LiveId" clId="{E24784BE-C630-4BD2-BD07-385E2273FDC5}" dt="2020-05-14T02:59:01.091" v="993" actId="2696"/>
        <pc:sldMkLst>
          <pc:docMk/>
          <pc:sldMk cId="511957262" sldId="331"/>
        </pc:sldMkLst>
      </pc:sldChg>
      <pc:sldChg chg="del">
        <pc:chgData name="María Fernanda García Oquendo" userId="939942edda86ccf3" providerId="LiveId" clId="{E24784BE-C630-4BD2-BD07-385E2273FDC5}" dt="2020-05-14T02:58:43.995" v="989" actId="2696"/>
        <pc:sldMkLst>
          <pc:docMk/>
          <pc:sldMk cId="758891487" sldId="332"/>
        </pc:sldMkLst>
      </pc:sldChg>
      <pc:sldChg chg="del">
        <pc:chgData name="María Fernanda García Oquendo" userId="939942edda86ccf3" providerId="LiveId" clId="{E24784BE-C630-4BD2-BD07-385E2273FDC5}" dt="2020-05-14T02:59:02.479" v="994" actId="2696"/>
        <pc:sldMkLst>
          <pc:docMk/>
          <pc:sldMk cId="437520893" sldId="333"/>
        </pc:sldMkLst>
      </pc:sldChg>
      <pc:sldChg chg="del">
        <pc:chgData name="María Fernanda García Oquendo" userId="939942edda86ccf3" providerId="LiveId" clId="{E24784BE-C630-4BD2-BD07-385E2273FDC5}" dt="2020-05-14T02:57:35.481" v="970" actId="2696"/>
        <pc:sldMkLst>
          <pc:docMk/>
          <pc:sldMk cId="3436458264" sldId="334"/>
        </pc:sldMkLst>
      </pc:sldChg>
      <pc:sldChg chg="del">
        <pc:chgData name="María Fernanda García Oquendo" userId="939942edda86ccf3" providerId="LiveId" clId="{E24784BE-C630-4BD2-BD07-385E2273FDC5}" dt="2020-05-14T02:58:15.354" v="979" actId="2696"/>
        <pc:sldMkLst>
          <pc:docMk/>
          <pc:sldMk cId="1257110136" sldId="335"/>
        </pc:sldMkLst>
      </pc:sldChg>
      <pc:sldChg chg="del">
        <pc:chgData name="María Fernanda García Oquendo" userId="939942edda86ccf3" providerId="LiveId" clId="{E24784BE-C630-4BD2-BD07-385E2273FDC5}" dt="2020-05-14T02:58:57.471" v="991" actId="2696"/>
        <pc:sldMkLst>
          <pc:docMk/>
          <pc:sldMk cId="198982735" sldId="337"/>
        </pc:sldMkLst>
      </pc:sldChg>
      <pc:sldChg chg="del">
        <pc:chgData name="María Fernanda García Oquendo" userId="939942edda86ccf3" providerId="LiveId" clId="{E24784BE-C630-4BD2-BD07-385E2273FDC5}" dt="2020-05-14T02:58:16.873" v="980" actId="2696"/>
        <pc:sldMkLst>
          <pc:docMk/>
          <pc:sldMk cId="177103125" sldId="338"/>
        </pc:sldMkLst>
      </pc:sldChg>
      <pc:sldChg chg="del">
        <pc:chgData name="María Fernanda García Oquendo" userId="939942edda86ccf3" providerId="LiveId" clId="{E24784BE-C630-4BD2-BD07-385E2273FDC5}" dt="2020-05-14T02:58:31.799" v="982" actId="2696"/>
        <pc:sldMkLst>
          <pc:docMk/>
          <pc:sldMk cId="1990885761" sldId="339"/>
        </pc:sldMkLst>
      </pc:sldChg>
      <pc:sldChg chg="del">
        <pc:chgData name="María Fernanda García Oquendo" userId="939942edda86ccf3" providerId="LiveId" clId="{E24784BE-C630-4BD2-BD07-385E2273FDC5}" dt="2020-05-14T02:58:35.146" v="984" actId="2696"/>
        <pc:sldMkLst>
          <pc:docMk/>
          <pc:sldMk cId="1686423625" sldId="340"/>
        </pc:sldMkLst>
      </pc:sldChg>
      <pc:sldChg chg="del">
        <pc:chgData name="María Fernanda García Oquendo" userId="939942edda86ccf3" providerId="LiveId" clId="{E24784BE-C630-4BD2-BD07-385E2273FDC5}" dt="2020-05-14T02:59:04.461" v="996" actId="2696"/>
        <pc:sldMkLst>
          <pc:docMk/>
          <pc:sldMk cId="1104168671" sldId="342"/>
        </pc:sldMkLst>
      </pc:sldChg>
      <pc:sldChg chg="del">
        <pc:chgData name="María Fernanda García Oquendo" userId="939942edda86ccf3" providerId="LiveId" clId="{E24784BE-C630-4BD2-BD07-385E2273FDC5}" dt="2020-05-14T02:59:07.018" v="999" actId="2696"/>
        <pc:sldMkLst>
          <pc:docMk/>
          <pc:sldMk cId="2924891484" sldId="343"/>
        </pc:sldMkLst>
      </pc:sldChg>
      <pc:sldChg chg="del">
        <pc:chgData name="María Fernanda García Oquendo" userId="939942edda86ccf3" providerId="LiveId" clId="{E24784BE-C630-4BD2-BD07-385E2273FDC5}" dt="2020-05-14T02:59:08.878" v="1001" actId="2696"/>
        <pc:sldMkLst>
          <pc:docMk/>
          <pc:sldMk cId="3349476924" sldId="344"/>
        </pc:sldMkLst>
      </pc:sldChg>
      <pc:sldChg chg="del">
        <pc:chgData name="María Fernanda García Oquendo" userId="939942edda86ccf3" providerId="LiveId" clId="{E24784BE-C630-4BD2-BD07-385E2273FDC5}" dt="2020-05-14T02:57:47.288" v="974" actId="2696"/>
        <pc:sldMkLst>
          <pc:docMk/>
          <pc:sldMk cId="2086160048" sldId="345"/>
        </pc:sldMkLst>
      </pc:sldChg>
      <pc:sldChg chg="del">
        <pc:chgData name="María Fernanda García Oquendo" userId="939942edda86ccf3" providerId="LiveId" clId="{E24784BE-C630-4BD2-BD07-385E2273FDC5}" dt="2020-05-14T02:43:43.795" v="609" actId="2696"/>
        <pc:sldMkLst>
          <pc:docMk/>
          <pc:sldMk cId="1107645857" sldId="346"/>
        </pc:sldMkLst>
      </pc:sldChg>
      <pc:sldChg chg="del">
        <pc:chgData name="María Fernanda García Oquendo" userId="939942edda86ccf3" providerId="LiveId" clId="{E24784BE-C630-4BD2-BD07-385E2273FDC5}" dt="2020-05-14T02:58:38.985" v="986" actId="2696"/>
        <pc:sldMkLst>
          <pc:docMk/>
          <pc:sldMk cId="404662335" sldId="347"/>
        </pc:sldMkLst>
      </pc:sldChg>
      <pc:sldChg chg="del">
        <pc:chgData name="María Fernanda García Oquendo" userId="939942edda86ccf3" providerId="LiveId" clId="{E24784BE-C630-4BD2-BD07-385E2273FDC5}" dt="2020-05-14T02:17:20.077" v="483" actId="2696"/>
        <pc:sldMkLst>
          <pc:docMk/>
          <pc:sldMk cId="864357641" sldId="348"/>
        </pc:sldMkLst>
      </pc:sldChg>
      <pc:sldChg chg="del">
        <pc:chgData name="María Fernanda García Oquendo" userId="939942edda86ccf3" providerId="LiveId" clId="{E24784BE-C630-4BD2-BD07-385E2273FDC5}" dt="2020-05-14T02:17:13.295" v="482" actId="2696"/>
        <pc:sldMkLst>
          <pc:docMk/>
          <pc:sldMk cId="1381618071" sldId="349"/>
        </pc:sldMkLst>
      </pc:sldChg>
      <pc:sldChg chg="ord">
        <pc:chgData name="María Fernanda García Oquendo" userId="939942edda86ccf3" providerId="LiveId" clId="{E24784BE-C630-4BD2-BD07-385E2273FDC5}" dt="2020-05-14T02:59:22.007" v="1004"/>
        <pc:sldMkLst>
          <pc:docMk/>
          <pc:sldMk cId="77668322" sldId="350"/>
        </pc:sldMkLst>
      </pc:sldChg>
      <pc:sldChg chg="modSp modNotesTx">
        <pc:chgData name="María Fernanda García Oquendo" userId="939942edda86ccf3" providerId="LiveId" clId="{E24784BE-C630-4BD2-BD07-385E2273FDC5}" dt="2020-05-14T21:46:18.427" v="2452" actId="20577"/>
        <pc:sldMkLst>
          <pc:docMk/>
          <pc:sldMk cId="1250106155" sldId="351"/>
        </pc:sldMkLst>
        <pc:spChg chg="mod">
          <ac:chgData name="María Fernanda García Oquendo" userId="939942edda86ccf3" providerId="LiveId" clId="{E24784BE-C630-4BD2-BD07-385E2273FDC5}" dt="2020-05-14T21:07:20.638" v="1121" actId="20577"/>
          <ac:spMkLst>
            <pc:docMk/>
            <pc:sldMk cId="1250106155" sldId="351"/>
            <ac:spMk id="2" creationId="{9B8A0665-951C-2144-80A4-2B45AE889453}"/>
          </ac:spMkLst>
        </pc:spChg>
        <pc:spChg chg="mod">
          <ac:chgData name="María Fernanda García Oquendo" userId="939942edda86ccf3" providerId="LiveId" clId="{E24784BE-C630-4BD2-BD07-385E2273FDC5}" dt="2020-05-14T02:42:41.718" v="606" actId="1076"/>
          <ac:spMkLst>
            <pc:docMk/>
            <pc:sldMk cId="1250106155" sldId="351"/>
            <ac:spMk id="4" creationId="{ED8E9E4C-AC57-AC40-A233-7EB980558B33}"/>
          </ac:spMkLst>
        </pc:spChg>
      </pc:sldChg>
      <pc:sldChg chg="addSp delSp modSp modNotesTx">
        <pc:chgData name="María Fernanda García Oquendo" userId="939942edda86ccf3" providerId="LiveId" clId="{E24784BE-C630-4BD2-BD07-385E2273FDC5}" dt="2020-05-14T21:50:43.074" v="3135" actId="20577"/>
        <pc:sldMkLst>
          <pc:docMk/>
          <pc:sldMk cId="913700146" sldId="352"/>
        </pc:sldMkLst>
        <pc:spChg chg="del">
          <ac:chgData name="María Fernanda García Oquendo" userId="939942edda86ccf3" providerId="LiveId" clId="{E24784BE-C630-4BD2-BD07-385E2273FDC5}" dt="2020-05-14T02:06:59.724" v="56" actId="478"/>
          <ac:spMkLst>
            <pc:docMk/>
            <pc:sldMk cId="913700146" sldId="352"/>
            <ac:spMk id="2" creationId="{9B8A0665-951C-2144-80A4-2B45AE889453}"/>
          </ac:spMkLst>
        </pc:spChg>
        <pc:spChg chg="mod">
          <ac:chgData name="María Fernanda García Oquendo" userId="939942edda86ccf3" providerId="LiveId" clId="{E24784BE-C630-4BD2-BD07-385E2273FDC5}" dt="2020-05-14T02:43:23.196" v="608" actId="1076"/>
          <ac:spMkLst>
            <pc:docMk/>
            <pc:sldMk cId="913700146" sldId="352"/>
            <ac:spMk id="4" creationId="{ED8E9E4C-AC57-AC40-A233-7EB980558B33}"/>
          </ac:spMkLst>
        </pc:spChg>
        <pc:spChg chg="add del mod">
          <ac:chgData name="María Fernanda García Oquendo" userId="939942edda86ccf3" providerId="LiveId" clId="{E24784BE-C630-4BD2-BD07-385E2273FDC5}" dt="2020-05-14T02:31:40.612" v="553" actId="478"/>
          <ac:spMkLst>
            <pc:docMk/>
            <pc:sldMk cId="913700146" sldId="352"/>
            <ac:spMk id="5" creationId="{45705D0D-E860-446D-8645-CBAC6E772768}"/>
          </ac:spMkLst>
        </pc:spChg>
        <pc:spChg chg="add mod">
          <ac:chgData name="María Fernanda García Oquendo" userId="939942edda86ccf3" providerId="LiveId" clId="{E24784BE-C630-4BD2-BD07-385E2273FDC5}" dt="2020-05-14T02:43:11.802" v="607" actId="1076"/>
          <ac:spMkLst>
            <pc:docMk/>
            <pc:sldMk cId="913700146" sldId="352"/>
            <ac:spMk id="6" creationId="{EF11636E-F8FC-4738-8776-6A8B046ACD4E}"/>
          </ac:spMkLst>
        </pc:spChg>
        <pc:spChg chg="add del">
          <ac:chgData name="María Fernanda García Oquendo" userId="939942edda86ccf3" providerId="LiveId" clId="{E24784BE-C630-4BD2-BD07-385E2273FDC5}" dt="2020-05-14T02:33:06.210" v="558"/>
          <ac:spMkLst>
            <pc:docMk/>
            <pc:sldMk cId="913700146" sldId="352"/>
            <ac:spMk id="9" creationId="{FE8B2664-8B33-4088-BD6D-49736561EAFA}"/>
          </ac:spMkLst>
        </pc:spChg>
        <pc:spChg chg="add del">
          <ac:chgData name="María Fernanda García Oquendo" userId="939942edda86ccf3" providerId="LiveId" clId="{E24784BE-C630-4BD2-BD07-385E2273FDC5}" dt="2020-05-14T02:33:06.210" v="558"/>
          <ac:spMkLst>
            <pc:docMk/>
            <pc:sldMk cId="913700146" sldId="352"/>
            <ac:spMk id="10" creationId="{517FC325-6AE0-4D41-8060-D06F89668C96}"/>
          </ac:spMkLst>
        </pc:spChg>
        <pc:spChg chg="add del">
          <ac:chgData name="María Fernanda García Oquendo" userId="939942edda86ccf3" providerId="LiveId" clId="{E24784BE-C630-4BD2-BD07-385E2273FDC5}" dt="2020-05-14T02:33:06.210" v="558"/>
          <ac:spMkLst>
            <pc:docMk/>
            <pc:sldMk cId="913700146" sldId="352"/>
            <ac:spMk id="11" creationId="{8AAF239B-4189-4305-B8D7-A460FD81779E}"/>
          </ac:spMkLst>
        </pc:spChg>
        <pc:graphicFrameChg chg="add del mod">
          <ac:chgData name="María Fernanda García Oquendo" userId="939942edda86ccf3" providerId="LiveId" clId="{E24784BE-C630-4BD2-BD07-385E2273FDC5}" dt="2020-05-14T02:36:23.455" v="569" actId="478"/>
          <ac:graphicFrameMkLst>
            <pc:docMk/>
            <pc:sldMk cId="913700146" sldId="352"/>
            <ac:graphicFrameMk id="7" creationId="{81F139E8-0B2D-4F03-A628-CE0749A7CC59}"/>
          </ac:graphicFrameMkLst>
        </pc:graphicFrameChg>
        <pc:graphicFrameChg chg="add del">
          <ac:chgData name="María Fernanda García Oquendo" userId="939942edda86ccf3" providerId="LiveId" clId="{E24784BE-C630-4BD2-BD07-385E2273FDC5}" dt="2020-05-14T02:33:06.210" v="558"/>
          <ac:graphicFrameMkLst>
            <pc:docMk/>
            <pc:sldMk cId="913700146" sldId="352"/>
            <ac:graphicFrameMk id="8" creationId="{A21D1E0F-6945-4C69-A0BE-0090D292E44D}"/>
          </ac:graphicFrameMkLst>
        </pc:graphicFrameChg>
        <pc:graphicFrameChg chg="add mod modGraphic">
          <ac:chgData name="María Fernanda García Oquendo" userId="939942edda86ccf3" providerId="LiveId" clId="{E24784BE-C630-4BD2-BD07-385E2273FDC5}" dt="2020-05-14T21:18:01.927" v="1404" actId="20577"/>
          <ac:graphicFrameMkLst>
            <pc:docMk/>
            <pc:sldMk cId="913700146" sldId="352"/>
            <ac:graphicFrameMk id="12" creationId="{427ADDD8-FC93-4D77-9588-FBBE9B8E82F9}"/>
          </ac:graphicFrameMkLst>
        </pc:graphicFrameChg>
        <pc:graphicFrameChg chg="add del mod modGraphic">
          <ac:chgData name="María Fernanda García Oquendo" userId="939942edda86ccf3" providerId="LiveId" clId="{E24784BE-C630-4BD2-BD07-385E2273FDC5}" dt="2020-05-14T02:39:42.339" v="598" actId="478"/>
          <ac:graphicFrameMkLst>
            <pc:docMk/>
            <pc:sldMk cId="913700146" sldId="352"/>
            <ac:graphicFrameMk id="13" creationId="{B3019384-65E9-41A4-BD30-12AFE77F40C5}"/>
          </ac:graphicFrameMkLst>
        </pc:graphicFrameChg>
        <pc:graphicFrameChg chg="add mod">
          <ac:chgData name="María Fernanda García Oquendo" userId="939942edda86ccf3" providerId="LiveId" clId="{E24784BE-C630-4BD2-BD07-385E2273FDC5}" dt="2020-05-14T02:40:53.563" v="601" actId="207"/>
          <ac:graphicFrameMkLst>
            <pc:docMk/>
            <pc:sldMk cId="913700146" sldId="352"/>
            <ac:graphicFrameMk id="14" creationId="{CC270C6E-B195-427A-80B9-7F62166F72EE}"/>
          </ac:graphicFrameMkLst>
        </pc:graphicFrameChg>
        <pc:graphicFrameChg chg="add mod modGraphic">
          <ac:chgData name="María Fernanda García Oquendo" userId="939942edda86ccf3" providerId="LiveId" clId="{E24784BE-C630-4BD2-BD07-385E2273FDC5}" dt="2020-05-14T02:50:03.015" v="856" actId="1076"/>
          <ac:graphicFrameMkLst>
            <pc:docMk/>
            <pc:sldMk cId="913700146" sldId="352"/>
            <ac:graphicFrameMk id="15" creationId="{F5554E02-E0BE-4D12-81DF-53A3FE1D7826}"/>
          </ac:graphicFrameMkLst>
        </pc:graphicFrameChg>
      </pc:sldChg>
      <pc:sldChg chg="addSp modSp add del">
        <pc:chgData name="María Fernanda García Oquendo" userId="939942edda86ccf3" providerId="LiveId" clId="{E24784BE-C630-4BD2-BD07-385E2273FDC5}" dt="2020-05-14T02:28:59.435" v="545" actId="2696"/>
        <pc:sldMkLst>
          <pc:docMk/>
          <pc:sldMk cId="885920260" sldId="353"/>
        </pc:sldMkLst>
        <pc:graphicFrameChg chg="add mod">
          <ac:chgData name="María Fernanda García Oquendo" userId="939942edda86ccf3" providerId="LiveId" clId="{E24784BE-C630-4BD2-BD07-385E2273FDC5}" dt="2020-05-14T02:28:41.387" v="544" actId="1035"/>
          <ac:graphicFrameMkLst>
            <pc:docMk/>
            <pc:sldMk cId="885920260" sldId="353"/>
            <ac:graphicFrameMk id="4" creationId="{7C99F049-C699-48A9-8FB6-87D664FC087D}"/>
          </ac:graphicFrameMkLst>
        </pc:graphicFrameChg>
      </pc:sldChg>
      <pc:sldChg chg="addSp delSp modSp add modNotesTx">
        <pc:chgData name="María Fernanda García Oquendo" userId="939942edda86ccf3" providerId="LiveId" clId="{E24784BE-C630-4BD2-BD07-385E2273FDC5}" dt="2020-05-14T21:53:36.335" v="3694" actId="20577"/>
        <pc:sldMkLst>
          <pc:docMk/>
          <pc:sldMk cId="4193403495" sldId="353"/>
        </pc:sldMkLst>
        <pc:spChg chg="del">
          <ac:chgData name="María Fernanda García Oquendo" userId="939942edda86ccf3" providerId="LiveId" clId="{E24784BE-C630-4BD2-BD07-385E2273FDC5}" dt="2020-05-14T02:52:35.614" v="896" actId="478"/>
          <ac:spMkLst>
            <pc:docMk/>
            <pc:sldMk cId="4193403495" sldId="353"/>
            <ac:spMk id="3" creationId="{F429E951-6F3A-4F2D-AC3B-D4E816D7DFD2}"/>
          </ac:spMkLst>
        </pc:spChg>
        <pc:spChg chg="mod">
          <ac:chgData name="María Fernanda García Oquendo" userId="939942edda86ccf3" providerId="LiveId" clId="{E24784BE-C630-4BD2-BD07-385E2273FDC5}" dt="2020-05-14T02:57:28.165" v="967" actId="20577"/>
          <ac:spMkLst>
            <pc:docMk/>
            <pc:sldMk cId="4193403495" sldId="353"/>
            <ac:spMk id="4" creationId="{D7E79121-3AE6-4BBD-9FF5-4DC4ED7DBD40}"/>
          </ac:spMkLst>
        </pc:spChg>
        <pc:graphicFrameChg chg="add mod">
          <ac:chgData name="María Fernanda García Oquendo" userId="939942edda86ccf3" providerId="LiveId" clId="{E24784BE-C630-4BD2-BD07-385E2273FDC5}" dt="2020-05-14T03:07:16.002" v="1049" actId="208"/>
          <ac:graphicFrameMkLst>
            <pc:docMk/>
            <pc:sldMk cId="4193403495" sldId="353"/>
            <ac:graphicFrameMk id="5" creationId="{2C7905A9-A859-4BAD-A874-415387414FAD}"/>
          </ac:graphicFrameMkLst>
        </pc:graphicFrameChg>
        <pc:graphicFrameChg chg="add mod">
          <ac:chgData name="María Fernanda García Oquendo" userId="939942edda86ccf3" providerId="LiveId" clId="{E24784BE-C630-4BD2-BD07-385E2273FDC5}" dt="2020-05-14T03:07:39.836" v="1051" actId="208"/>
          <ac:graphicFrameMkLst>
            <pc:docMk/>
            <pc:sldMk cId="4193403495" sldId="353"/>
            <ac:graphicFrameMk id="6" creationId="{7A4BBCE8-D00D-494B-9213-A230342E2B8B}"/>
          </ac:graphicFrameMkLst>
        </pc:graphicFrameChg>
      </pc:sldChg>
      <pc:sldChg chg="addSp delSp modSp add modNotesTx">
        <pc:chgData name="María Fernanda García Oquendo" userId="939942edda86ccf3" providerId="LiveId" clId="{E24784BE-C630-4BD2-BD07-385E2273FDC5}" dt="2020-05-14T21:54:44.885" v="3863" actId="20577"/>
        <pc:sldMkLst>
          <pc:docMk/>
          <pc:sldMk cId="802245185" sldId="354"/>
        </pc:sldMkLst>
        <pc:spChg chg="del">
          <ac:chgData name="María Fernanda García Oquendo" userId="939942edda86ccf3" providerId="LiveId" clId="{E24784BE-C630-4BD2-BD07-385E2273FDC5}" dt="2020-05-14T03:02:46.355" v="1024" actId="478"/>
          <ac:spMkLst>
            <pc:docMk/>
            <pc:sldMk cId="802245185" sldId="354"/>
            <ac:spMk id="2" creationId="{BAA613BA-FF3C-49C1-BB47-98225F7D88B7}"/>
          </ac:spMkLst>
        </pc:spChg>
        <pc:spChg chg="mod">
          <ac:chgData name="María Fernanda García Oquendo" userId="939942edda86ccf3" providerId="LiveId" clId="{E24784BE-C630-4BD2-BD07-385E2273FDC5}" dt="2020-05-14T03:03:28.514" v="1044" actId="20577"/>
          <ac:spMkLst>
            <pc:docMk/>
            <pc:sldMk cId="802245185" sldId="354"/>
            <ac:spMk id="4" creationId="{C9A555F3-30F0-4CFA-9B13-D9945562A9E0}"/>
          </ac:spMkLst>
        </pc:spChg>
        <pc:grpChg chg="add mod">
          <ac:chgData name="María Fernanda García Oquendo" userId="939942edda86ccf3" providerId="LiveId" clId="{E24784BE-C630-4BD2-BD07-385E2273FDC5}" dt="2020-05-14T03:04:44.807" v="1046" actId="164"/>
          <ac:grpSpMkLst>
            <pc:docMk/>
            <pc:sldMk cId="802245185" sldId="354"/>
            <ac:grpSpMk id="8" creationId="{81ED7DE2-32B7-4FEB-88CA-D1FCCA131DF7}"/>
          </ac:grpSpMkLst>
        </pc:grpChg>
        <pc:grpChg chg="add mod">
          <ac:chgData name="María Fernanda García Oquendo" userId="939942edda86ccf3" providerId="LiveId" clId="{E24784BE-C630-4BD2-BD07-385E2273FDC5}" dt="2020-05-14T21:31:20.424" v="1904" actId="1076"/>
          <ac:grpSpMkLst>
            <pc:docMk/>
            <pc:sldMk cId="802245185" sldId="354"/>
            <ac:grpSpMk id="37" creationId="{F5656EA6-9C89-41F3-9DE4-D81B3E2F4B71}"/>
          </ac:grpSpMkLst>
        </pc:grpChg>
        <pc:graphicFrameChg chg="add modGraphic">
          <ac:chgData name="María Fernanda García Oquendo" userId="939942edda86ccf3" providerId="LiveId" clId="{E24784BE-C630-4BD2-BD07-385E2273FDC5}" dt="2020-05-14T03:03:09.993" v="1027" actId="207"/>
          <ac:graphicFrameMkLst>
            <pc:docMk/>
            <pc:sldMk cId="802245185" sldId="354"/>
            <ac:graphicFrameMk id="6" creationId="{B9DABEF8-E898-4987-B2F5-A73A40CB1DD6}"/>
          </ac:graphicFrameMkLst>
        </pc:graphicFrameChg>
        <pc:picChg chg="add del">
          <ac:chgData name="María Fernanda García Oquendo" userId="939942edda86ccf3" providerId="LiveId" clId="{E24784BE-C630-4BD2-BD07-385E2273FDC5}" dt="2020-05-14T03:04:55.966" v="1048" actId="478"/>
          <ac:picMkLst>
            <pc:docMk/>
            <pc:sldMk cId="802245185" sldId="354"/>
            <ac:picMk id="5" creationId="{58D5BC91-430E-4069-A6DB-29B124BB25B6}"/>
          </ac:picMkLst>
        </pc:picChg>
        <pc:picChg chg="add mod">
          <ac:chgData name="María Fernanda García Oquendo" userId="939942edda86ccf3" providerId="LiveId" clId="{E24784BE-C630-4BD2-BD07-385E2273FDC5}" dt="2020-05-14T03:04:44.807" v="1046" actId="164"/>
          <ac:picMkLst>
            <pc:docMk/>
            <pc:sldMk cId="802245185" sldId="354"/>
            <ac:picMk id="7" creationId="{D2C2EB96-51A6-497C-8B69-997A3A230DDE}"/>
          </ac:picMkLst>
        </pc:picChg>
      </pc:sldChg>
      <pc:sldChg chg="delSp modSp add modNotesTx">
        <pc:chgData name="María Fernanda García Oquendo" userId="939942edda86ccf3" providerId="LiveId" clId="{E24784BE-C630-4BD2-BD07-385E2273FDC5}" dt="2020-05-14T21:54:08.753" v="3804" actId="20577"/>
        <pc:sldMkLst>
          <pc:docMk/>
          <pc:sldMk cId="2326666751" sldId="355"/>
        </pc:sldMkLst>
        <pc:graphicFrameChg chg="mod">
          <ac:chgData name="María Fernanda García Oquendo" userId="939942edda86ccf3" providerId="LiveId" clId="{E24784BE-C630-4BD2-BD07-385E2273FDC5}" dt="2020-05-14T03:09:06.602" v="1060" actId="255"/>
          <ac:graphicFrameMkLst>
            <pc:docMk/>
            <pc:sldMk cId="2326666751" sldId="355"/>
            <ac:graphicFrameMk id="5" creationId="{2C7905A9-A859-4BAD-A874-415387414FAD}"/>
          </ac:graphicFrameMkLst>
        </pc:graphicFrameChg>
        <pc:graphicFrameChg chg="del">
          <ac:chgData name="María Fernanda García Oquendo" userId="939942edda86ccf3" providerId="LiveId" clId="{E24784BE-C630-4BD2-BD07-385E2273FDC5}" dt="2020-05-14T03:08:08.831" v="1053" actId="478"/>
          <ac:graphicFrameMkLst>
            <pc:docMk/>
            <pc:sldMk cId="2326666751" sldId="355"/>
            <ac:graphicFrameMk id="6" creationId="{7A4BBCE8-D00D-494B-9213-A230342E2B8B}"/>
          </ac:graphicFrameMkLst>
        </pc:graphicFrameChg>
      </pc:sldChg>
    </pc:docChg>
  </pc:docChgLst>
  <pc:docChgLst>
    <pc:chgData name="María Fernanda García Oquendo" userId="939942edda86ccf3" providerId="LiveId" clId="{12B70323-1F5B-4A4D-8477-D891F3C2E0F5}"/>
    <pc:docChg chg="custSel addSld modSld">
      <pc:chgData name="María Fernanda García Oquendo" userId="939942edda86ccf3" providerId="LiveId" clId="{12B70323-1F5B-4A4D-8477-D891F3C2E0F5}" dt="2020-04-10T01:35:16.700" v="457"/>
      <pc:docMkLst>
        <pc:docMk/>
      </pc:docMkLst>
      <pc:sldChg chg="modSp">
        <pc:chgData name="María Fernanda García Oquendo" userId="939942edda86ccf3" providerId="LiveId" clId="{12B70323-1F5B-4A4D-8477-D891F3C2E0F5}" dt="2020-04-10T01:15:02.420" v="64" actId="6549"/>
        <pc:sldMkLst>
          <pc:docMk/>
          <pc:sldMk cId="3040299372" sldId="274"/>
        </pc:sldMkLst>
        <pc:spChg chg="mod">
          <ac:chgData name="María Fernanda García Oquendo" userId="939942edda86ccf3" providerId="LiveId" clId="{12B70323-1F5B-4A4D-8477-D891F3C2E0F5}" dt="2020-04-10T01:15:02.420" v="64" actId="6549"/>
          <ac:spMkLst>
            <pc:docMk/>
            <pc:sldMk cId="3040299372" sldId="274"/>
            <ac:spMk id="2" creationId="{8A64DA5A-6AE6-489D-B93F-B2010C2D311D}"/>
          </ac:spMkLst>
        </pc:spChg>
        <pc:spChg chg="mod">
          <ac:chgData name="María Fernanda García Oquendo" userId="939942edda86ccf3" providerId="LiveId" clId="{12B70323-1F5B-4A4D-8477-D891F3C2E0F5}" dt="2020-04-10T01:14:47.579" v="53" actId="20577"/>
          <ac:spMkLst>
            <pc:docMk/>
            <pc:sldMk cId="3040299372" sldId="274"/>
            <ac:spMk id="7" creationId="{E46E6403-E7B9-B84E-9EC4-577D18E9416F}"/>
          </ac:spMkLst>
        </pc:spChg>
      </pc:sldChg>
      <pc:sldChg chg="modSp">
        <pc:chgData name="María Fernanda García Oquendo" userId="939942edda86ccf3" providerId="LiveId" clId="{12B70323-1F5B-4A4D-8477-D891F3C2E0F5}" dt="2020-04-10T01:24:05.861" v="314" actId="255"/>
        <pc:sldMkLst>
          <pc:docMk/>
          <pc:sldMk cId="2867249321" sldId="275"/>
        </pc:sldMkLst>
        <pc:spChg chg="mod">
          <ac:chgData name="María Fernanda García Oquendo" userId="939942edda86ccf3" providerId="LiveId" clId="{12B70323-1F5B-4A4D-8477-D891F3C2E0F5}" dt="2020-04-10T01:24:05.861" v="314" actId="255"/>
          <ac:spMkLst>
            <pc:docMk/>
            <pc:sldMk cId="2867249321" sldId="275"/>
            <ac:spMk id="2" creationId="{9B8A0665-951C-2144-80A4-2B45AE889453}"/>
          </ac:spMkLst>
        </pc:spChg>
        <pc:spChg chg="mod">
          <ac:chgData name="María Fernanda García Oquendo" userId="939942edda86ccf3" providerId="LiveId" clId="{12B70323-1F5B-4A4D-8477-D891F3C2E0F5}" dt="2020-04-10T01:17:56.968" v="114" actId="20577"/>
          <ac:spMkLst>
            <pc:docMk/>
            <pc:sldMk cId="2867249321" sldId="275"/>
            <ac:spMk id="4" creationId="{ED8E9E4C-AC57-AC40-A233-7EB980558B33}"/>
          </ac:spMkLst>
        </pc:spChg>
      </pc:sldChg>
      <pc:sldChg chg="add">
        <pc:chgData name="María Fernanda García Oquendo" userId="939942edda86ccf3" providerId="LiveId" clId="{12B70323-1F5B-4A4D-8477-D891F3C2E0F5}" dt="2020-04-10T01:17:06.247" v="65"/>
        <pc:sldMkLst>
          <pc:docMk/>
          <pc:sldMk cId="1381618071" sldId="349"/>
        </pc:sldMkLst>
      </pc:sldChg>
      <pc:sldChg chg="modSp add">
        <pc:chgData name="María Fernanda García Oquendo" userId="939942edda86ccf3" providerId="LiveId" clId="{12B70323-1F5B-4A4D-8477-D891F3C2E0F5}" dt="2020-04-10T01:24:41.184" v="321" actId="20577"/>
        <pc:sldMkLst>
          <pc:docMk/>
          <pc:sldMk cId="77668322" sldId="350"/>
        </pc:sldMkLst>
        <pc:spChg chg="mod">
          <ac:chgData name="María Fernanda García Oquendo" userId="939942edda86ccf3" providerId="LiveId" clId="{12B70323-1F5B-4A4D-8477-D891F3C2E0F5}" dt="2020-04-10T01:24:41.184" v="321" actId="20577"/>
          <ac:spMkLst>
            <pc:docMk/>
            <pc:sldMk cId="77668322" sldId="350"/>
            <ac:spMk id="2" creationId="{16F99E6E-233E-476B-A441-B9FFC330AAB8}"/>
          </ac:spMkLst>
        </pc:spChg>
      </pc:sldChg>
      <pc:sldChg chg="modSp add">
        <pc:chgData name="María Fernanda García Oquendo" userId="939942edda86ccf3" providerId="LiveId" clId="{12B70323-1F5B-4A4D-8477-D891F3C2E0F5}" dt="2020-04-10T01:34:54.477" v="456" actId="255"/>
        <pc:sldMkLst>
          <pc:docMk/>
          <pc:sldMk cId="1250106155" sldId="351"/>
        </pc:sldMkLst>
        <pc:spChg chg="mod">
          <ac:chgData name="María Fernanda García Oquendo" userId="939942edda86ccf3" providerId="LiveId" clId="{12B70323-1F5B-4A4D-8477-D891F3C2E0F5}" dt="2020-04-10T01:34:54.477" v="456" actId="255"/>
          <ac:spMkLst>
            <pc:docMk/>
            <pc:sldMk cId="1250106155" sldId="351"/>
            <ac:spMk id="2" creationId="{9B8A0665-951C-2144-80A4-2B45AE889453}"/>
          </ac:spMkLst>
        </pc:spChg>
        <pc:spChg chg="mod">
          <ac:chgData name="María Fernanda García Oquendo" userId="939942edda86ccf3" providerId="LiveId" clId="{12B70323-1F5B-4A4D-8477-D891F3C2E0F5}" dt="2020-04-10T01:34:38.092" v="455" actId="1076"/>
          <ac:spMkLst>
            <pc:docMk/>
            <pc:sldMk cId="1250106155" sldId="351"/>
            <ac:spMk id="4" creationId="{ED8E9E4C-AC57-AC40-A233-7EB980558B33}"/>
          </ac:spMkLst>
        </pc:spChg>
      </pc:sldChg>
      <pc:sldChg chg="add">
        <pc:chgData name="María Fernanda García Oquendo" userId="939942edda86ccf3" providerId="LiveId" clId="{12B70323-1F5B-4A4D-8477-D891F3C2E0F5}" dt="2020-04-10T01:35:16.700" v="457"/>
        <pc:sldMkLst>
          <pc:docMk/>
          <pc:sldMk cId="913700146" sldId="35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B74DB-BB14-0549-932A-8E295EC00509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23CC8-AFAD-CE4D-A9C6-54616C9F9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6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60755E3-E38A-7746-B350-B2B27EB51D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66" y="5662253"/>
            <a:ext cx="2165867" cy="1080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482996B8-7758-924F-95A7-EA63DDAB7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146" y="1031563"/>
            <a:ext cx="996970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FD3C252-914E-9945-8B43-6C3ECB129E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1146" y="2357126"/>
            <a:ext cx="9969708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 </a:t>
            </a:r>
          </a:p>
        </p:txBody>
      </p:sp>
    </p:spTree>
    <p:extLst>
      <p:ext uri="{BB962C8B-B14F-4D97-AF65-F5344CB8AC3E}">
        <p14:creationId xmlns:p14="http://schemas.microsoft.com/office/powerpoint/2010/main" val="18664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1875"/>
            <a:ext cx="12192000" cy="6170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CAA1689-C07E-BF4E-A678-768B607FE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A100D752-4660-364F-8192-DAEA4BED2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B43293-C0FA-2244-8FA3-75ADC8627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5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182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6626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6626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A406E9-BDBA-F242-811F-8BFC4DD3CD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8DF5BA7-04D4-DF48-9230-5E261088FD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10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5F5EAA-233E-4A7B-B5CB-773530AE1C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63752" y="1599574"/>
            <a:ext cx="3658852" cy="3658852"/>
          </a:xfrm>
          <a:custGeom>
            <a:avLst/>
            <a:gdLst>
              <a:gd name="connsiteX0" fmla="*/ 1829426 w 3658852"/>
              <a:gd name="connsiteY0" fmla="*/ 0 h 3658852"/>
              <a:gd name="connsiteX1" fmla="*/ 3658852 w 3658852"/>
              <a:gd name="connsiteY1" fmla="*/ 1829426 h 3658852"/>
              <a:gd name="connsiteX2" fmla="*/ 1829426 w 3658852"/>
              <a:gd name="connsiteY2" fmla="*/ 3658852 h 3658852"/>
              <a:gd name="connsiteX3" fmla="*/ 0 w 3658852"/>
              <a:gd name="connsiteY3" fmla="*/ 1829426 h 3658852"/>
              <a:gd name="connsiteX4" fmla="*/ 1829426 w 3658852"/>
              <a:gd name="connsiteY4" fmla="*/ 0 h 365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852" h="3658852">
                <a:moveTo>
                  <a:pt x="1829426" y="0"/>
                </a:moveTo>
                <a:cubicBezTo>
                  <a:pt x="2839790" y="0"/>
                  <a:pt x="3658852" y="819062"/>
                  <a:pt x="3658852" y="1829426"/>
                </a:cubicBezTo>
                <a:cubicBezTo>
                  <a:pt x="3658852" y="2839790"/>
                  <a:pt x="2839790" y="3658852"/>
                  <a:pt x="1829426" y="3658852"/>
                </a:cubicBezTo>
                <a:cubicBezTo>
                  <a:pt x="819062" y="3658852"/>
                  <a:pt x="0" y="2839790"/>
                  <a:pt x="0" y="1829426"/>
                </a:cubicBezTo>
                <a:cubicBezTo>
                  <a:pt x="0" y="819062"/>
                  <a:pt x="819062" y="0"/>
                  <a:pt x="1829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55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828E7F4-338E-467C-8B7D-3D6A0417CF6F}" type="datetimeFigureOut">
              <a:rPr lang="es-ES" smtClean="0"/>
              <a:t>19/04/2023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DC1F9BA-F286-4FAD-9FE7-CE80E6733C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54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DAAE9EE-5CC9-1E49-8C69-38DC128B57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9"/>
          </a:xfrm>
          <a:prstGeom prst="rect">
            <a:avLst/>
          </a:prstGeom>
        </p:spPr>
      </p:pic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F71DDF9B-7F04-BD4A-B0B7-0ED76E378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91938"/>
            <a:ext cx="5157787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E99B60-6C3E-9D4A-A88B-B459B2ED8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91938"/>
            <a:ext cx="5183188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E0A582B-5D35-2D4E-913F-8ADA140BB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7882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C1BB9-6455-E145-91B9-D4B2B698F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2C7FD4-33D8-3648-BA68-32730B136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137189-CEDA-0547-8741-371F77C229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8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FD6D3-5F3F-0C4B-BB45-EA233823B7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673CAF2-56B5-5E40-9BAF-D3D120DCC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189EC70-CD90-A243-9D22-146F01B2DEA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93456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4949B8A-D5C6-534C-9C33-C53B816160D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7129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56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65126"/>
            <a:ext cx="5157787" cy="5824538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365126"/>
            <a:ext cx="5157787" cy="5824537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512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31CBA-B20B-3B44-92AD-C4C1538BE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836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7FD40D-CD9E-B346-A121-7FD5CB4415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142FA6-4661-C647-8BD5-D71B25FDAD3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690688"/>
            <a:ext cx="10547195" cy="4397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822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S 3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81890"/>
            <a:ext cx="10655526" cy="4868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9C59DD-81CC-D64B-B88B-C5A1B3664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70CD4834-D61F-BE42-9FB3-AC0D67700F5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071356"/>
            <a:ext cx="10655526" cy="567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D36377A0-B2FC-254C-B4EF-774D513C878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535014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F356E3C4-9C77-D243-8888-15D21EA3F41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230240" y="4719150"/>
            <a:ext cx="3336327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réservé de l’image 2">
            <a:extLst>
              <a:ext uri="{FF2B5EF4-FFF2-40B4-BE49-F238E27FC236}">
                <a16:creationId xmlns:a16="http://schemas.microsoft.com/office/drawing/2014/main" id="{27317210-FA97-8749-A8C5-095DB53F4D60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30241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14" name="Espace réservé de l’image 2">
            <a:extLst>
              <a:ext uri="{FF2B5EF4-FFF2-40B4-BE49-F238E27FC236}">
                <a16:creationId xmlns:a16="http://schemas.microsoft.com/office/drawing/2014/main" id="{C858CE35-B425-0E4A-B5C1-C67DB99544F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535014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08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938847E-E6A3-5343-8CEC-B52DD40203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81105880-5E6B-6E4A-B5C9-CBC0DE9DFD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49337" y="702527"/>
            <a:ext cx="6936057" cy="5166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3D1123D-9FE3-614F-B1DF-38815C374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02527"/>
            <a:ext cx="3375374" cy="1137424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802082E6-4899-044F-92CE-0470567E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37537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78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85970F-249C-E843-9EEF-B8D3A87D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itre 7">
            <a:extLst>
              <a:ext uri="{FF2B5EF4-FFF2-40B4-BE49-F238E27FC236}">
                <a16:creationId xmlns:a16="http://schemas.microsoft.com/office/drawing/2014/main" id="{B98E281D-7976-CF46-98CA-4B5AAEEF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2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62" r:id="rId5"/>
    <p:sldLayoutId id="2147483661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55" r:id="rId12"/>
    <p:sldLayoutId id="2147483665" r:id="rId13"/>
    <p:sldLayoutId id="214748366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em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4">
            <a:extLst>
              <a:ext uri="{FF2B5EF4-FFF2-40B4-BE49-F238E27FC236}">
                <a16:creationId xmlns:a16="http://schemas.microsoft.com/office/drawing/2014/main" id="{68D7CFA7-AA96-434C-9233-BC098FBFE9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24901" y="814258"/>
            <a:ext cx="5182612" cy="5180210"/>
            <a:chOff x="1367" y="0"/>
            <a:chExt cx="4321" cy="4319"/>
          </a:xfrm>
          <a:solidFill>
            <a:schemeClr val="bg1">
              <a:lumMod val="95000"/>
            </a:schemeClr>
          </a:solidFill>
        </p:grpSpPr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21F8AB1B-2C8B-45D3-BAAA-49E5A8D59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" y="0"/>
              <a:ext cx="4321" cy="4319"/>
            </a:xfrm>
            <a:custGeom>
              <a:avLst/>
              <a:gdLst>
                <a:gd name="T0" fmla="*/ 3121 w 3279"/>
                <a:gd name="T1" fmla="*/ 1265 h 3278"/>
                <a:gd name="T2" fmla="*/ 2995 w 3279"/>
                <a:gd name="T3" fmla="*/ 1296 h 3278"/>
                <a:gd name="T4" fmla="*/ 3038 w 3279"/>
                <a:gd name="T5" fmla="*/ 1639 h 3278"/>
                <a:gd name="T6" fmla="*/ 1640 w 3279"/>
                <a:gd name="T7" fmla="*/ 3037 h 3278"/>
                <a:gd name="T8" fmla="*/ 1636 w 3279"/>
                <a:gd name="T9" fmla="*/ 3037 h 3278"/>
                <a:gd name="T10" fmla="*/ 1636 w 3279"/>
                <a:gd name="T11" fmla="*/ 3167 h 3278"/>
                <a:gd name="T12" fmla="*/ 1640 w 3279"/>
                <a:gd name="T13" fmla="*/ 3167 h 3278"/>
                <a:gd name="T14" fmla="*/ 3168 w 3279"/>
                <a:gd name="T15" fmla="*/ 1639 h 3278"/>
                <a:gd name="T16" fmla="*/ 3121 w 3279"/>
                <a:gd name="T17" fmla="*/ 1265 h 3278"/>
                <a:gd name="T18" fmla="*/ 3229 w 3279"/>
                <a:gd name="T19" fmla="*/ 1238 h 3278"/>
                <a:gd name="T20" fmla="*/ 3138 w 3279"/>
                <a:gd name="T21" fmla="*/ 1261 h 3278"/>
                <a:gd name="T22" fmla="*/ 3185 w 3279"/>
                <a:gd name="T23" fmla="*/ 1639 h 3278"/>
                <a:gd name="T24" fmla="*/ 1640 w 3279"/>
                <a:gd name="T25" fmla="*/ 3184 h 3278"/>
                <a:gd name="T26" fmla="*/ 1636 w 3279"/>
                <a:gd name="T27" fmla="*/ 3184 h 3278"/>
                <a:gd name="T28" fmla="*/ 1636 w 3279"/>
                <a:gd name="T29" fmla="*/ 3278 h 3278"/>
                <a:gd name="T30" fmla="*/ 1640 w 3279"/>
                <a:gd name="T31" fmla="*/ 3278 h 3278"/>
                <a:gd name="T32" fmla="*/ 3279 w 3279"/>
                <a:gd name="T33" fmla="*/ 1639 h 3278"/>
                <a:gd name="T34" fmla="*/ 3229 w 3279"/>
                <a:gd name="T35" fmla="*/ 1238 h 3278"/>
                <a:gd name="T36" fmla="*/ 1640 w 3279"/>
                <a:gd name="T37" fmla="*/ 111 h 3278"/>
                <a:gd name="T38" fmla="*/ 111 w 3279"/>
                <a:gd name="T39" fmla="*/ 1639 h 3278"/>
                <a:gd name="T40" fmla="*/ 157 w 3279"/>
                <a:gd name="T41" fmla="*/ 2011 h 3278"/>
                <a:gd name="T42" fmla="*/ 283 w 3279"/>
                <a:gd name="T43" fmla="*/ 1980 h 3278"/>
                <a:gd name="T44" fmla="*/ 241 w 3279"/>
                <a:gd name="T45" fmla="*/ 1639 h 3278"/>
                <a:gd name="T46" fmla="*/ 1640 w 3279"/>
                <a:gd name="T47" fmla="*/ 241 h 3278"/>
                <a:gd name="T48" fmla="*/ 1641 w 3279"/>
                <a:gd name="T49" fmla="*/ 241 h 3278"/>
                <a:gd name="T50" fmla="*/ 1641 w 3279"/>
                <a:gd name="T51" fmla="*/ 111 h 3278"/>
                <a:gd name="T52" fmla="*/ 1640 w 3279"/>
                <a:gd name="T53" fmla="*/ 111 h 3278"/>
                <a:gd name="T54" fmla="*/ 1641 w 3279"/>
                <a:gd name="T55" fmla="*/ 0 h 3278"/>
                <a:gd name="T56" fmla="*/ 1640 w 3279"/>
                <a:gd name="T57" fmla="*/ 0 h 3278"/>
                <a:gd name="T58" fmla="*/ 0 w 3279"/>
                <a:gd name="T59" fmla="*/ 1639 h 3278"/>
                <a:gd name="T60" fmla="*/ 49 w 3279"/>
                <a:gd name="T61" fmla="*/ 2039 h 3278"/>
                <a:gd name="T62" fmla="*/ 141 w 3279"/>
                <a:gd name="T63" fmla="*/ 2016 h 3278"/>
                <a:gd name="T64" fmla="*/ 94 w 3279"/>
                <a:gd name="T65" fmla="*/ 1639 h 3278"/>
                <a:gd name="T66" fmla="*/ 1640 w 3279"/>
                <a:gd name="T67" fmla="*/ 94 h 3278"/>
                <a:gd name="T68" fmla="*/ 1641 w 3279"/>
                <a:gd name="T69" fmla="*/ 94 h 3278"/>
                <a:gd name="T70" fmla="*/ 1641 w 3279"/>
                <a:gd name="T71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9" h="3278">
                  <a:moveTo>
                    <a:pt x="3121" y="1265"/>
                  </a:moveTo>
                  <a:cubicBezTo>
                    <a:pt x="2995" y="1296"/>
                    <a:pt x="2995" y="1296"/>
                    <a:pt x="2995" y="1296"/>
                  </a:cubicBezTo>
                  <a:cubicBezTo>
                    <a:pt x="3024" y="1408"/>
                    <a:pt x="3038" y="1523"/>
                    <a:pt x="3038" y="1639"/>
                  </a:cubicBezTo>
                  <a:cubicBezTo>
                    <a:pt x="3038" y="2410"/>
                    <a:pt x="2410" y="3037"/>
                    <a:pt x="1640" y="3037"/>
                  </a:cubicBezTo>
                  <a:cubicBezTo>
                    <a:pt x="1636" y="3037"/>
                    <a:pt x="1636" y="3037"/>
                    <a:pt x="1636" y="3037"/>
                  </a:cubicBezTo>
                  <a:cubicBezTo>
                    <a:pt x="1636" y="3167"/>
                    <a:pt x="1636" y="3167"/>
                    <a:pt x="1636" y="3167"/>
                  </a:cubicBezTo>
                  <a:cubicBezTo>
                    <a:pt x="1637" y="3167"/>
                    <a:pt x="1638" y="3167"/>
                    <a:pt x="1640" y="3167"/>
                  </a:cubicBezTo>
                  <a:cubicBezTo>
                    <a:pt x="2482" y="3167"/>
                    <a:pt x="3168" y="2482"/>
                    <a:pt x="3168" y="1639"/>
                  </a:cubicBezTo>
                  <a:cubicBezTo>
                    <a:pt x="3168" y="1510"/>
                    <a:pt x="3151" y="1385"/>
                    <a:pt x="3121" y="1265"/>
                  </a:cubicBezTo>
                  <a:moveTo>
                    <a:pt x="3229" y="1238"/>
                  </a:moveTo>
                  <a:cubicBezTo>
                    <a:pt x="3138" y="1261"/>
                    <a:pt x="3138" y="1261"/>
                    <a:pt x="3138" y="1261"/>
                  </a:cubicBezTo>
                  <a:cubicBezTo>
                    <a:pt x="3168" y="1382"/>
                    <a:pt x="3185" y="1508"/>
                    <a:pt x="3185" y="1639"/>
                  </a:cubicBezTo>
                  <a:cubicBezTo>
                    <a:pt x="3185" y="2491"/>
                    <a:pt x="2492" y="3184"/>
                    <a:pt x="1640" y="3184"/>
                  </a:cubicBezTo>
                  <a:cubicBezTo>
                    <a:pt x="1638" y="3184"/>
                    <a:pt x="1637" y="3184"/>
                    <a:pt x="1636" y="3184"/>
                  </a:cubicBezTo>
                  <a:cubicBezTo>
                    <a:pt x="1636" y="3278"/>
                    <a:pt x="1636" y="3278"/>
                    <a:pt x="1636" y="3278"/>
                  </a:cubicBezTo>
                  <a:cubicBezTo>
                    <a:pt x="1640" y="3278"/>
                    <a:pt x="1640" y="3278"/>
                    <a:pt x="1640" y="3278"/>
                  </a:cubicBezTo>
                  <a:cubicBezTo>
                    <a:pt x="2543" y="3278"/>
                    <a:pt x="3279" y="2543"/>
                    <a:pt x="3279" y="1639"/>
                  </a:cubicBezTo>
                  <a:cubicBezTo>
                    <a:pt x="3279" y="1503"/>
                    <a:pt x="3262" y="1368"/>
                    <a:pt x="3229" y="1238"/>
                  </a:cubicBezTo>
                  <a:moveTo>
                    <a:pt x="1640" y="111"/>
                  </a:moveTo>
                  <a:cubicBezTo>
                    <a:pt x="797" y="111"/>
                    <a:pt x="111" y="796"/>
                    <a:pt x="111" y="1639"/>
                  </a:cubicBezTo>
                  <a:cubicBezTo>
                    <a:pt x="111" y="1767"/>
                    <a:pt x="127" y="1892"/>
                    <a:pt x="157" y="2011"/>
                  </a:cubicBezTo>
                  <a:cubicBezTo>
                    <a:pt x="283" y="1980"/>
                    <a:pt x="283" y="1980"/>
                    <a:pt x="283" y="1980"/>
                  </a:cubicBezTo>
                  <a:cubicBezTo>
                    <a:pt x="255" y="1869"/>
                    <a:pt x="241" y="1754"/>
                    <a:pt x="241" y="1639"/>
                  </a:cubicBezTo>
                  <a:cubicBezTo>
                    <a:pt x="241" y="868"/>
                    <a:pt x="869" y="241"/>
                    <a:pt x="1640" y="241"/>
                  </a:cubicBezTo>
                  <a:cubicBezTo>
                    <a:pt x="1641" y="241"/>
                    <a:pt x="1641" y="241"/>
                    <a:pt x="1641" y="241"/>
                  </a:cubicBezTo>
                  <a:cubicBezTo>
                    <a:pt x="1641" y="111"/>
                    <a:pt x="1641" y="111"/>
                    <a:pt x="1641" y="111"/>
                  </a:cubicBezTo>
                  <a:cubicBezTo>
                    <a:pt x="1641" y="111"/>
                    <a:pt x="1640" y="111"/>
                    <a:pt x="1640" y="111"/>
                  </a:cubicBezTo>
                  <a:moveTo>
                    <a:pt x="1641" y="0"/>
                  </a:moveTo>
                  <a:cubicBezTo>
                    <a:pt x="1640" y="0"/>
                    <a:pt x="1640" y="0"/>
                    <a:pt x="1640" y="0"/>
                  </a:cubicBezTo>
                  <a:cubicBezTo>
                    <a:pt x="736" y="0"/>
                    <a:pt x="0" y="735"/>
                    <a:pt x="0" y="1639"/>
                  </a:cubicBezTo>
                  <a:cubicBezTo>
                    <a:pt x="0" y="1774"/>
                    <a:pt x="17" y="1909"/>
                    <a:pt x="49" y="2039"/>
                  </a:cubicBezTo>
                  <a:cubicBezTo>
                    <a:pt x="141" y="2016"/>
                    <a:pt x="141" y="2016"/>
                    <a:pt x="141" y="2016"/>
                  </a:cubicBezTo>
                  <a:cubicBezTo>
                    <a:pt x="110" y="1895"/>
                    <a:pt x="94" y="1769"/>
                    <a:pt x="94" y="1639"/>
                  </a:cubicBezTo>
                  <a:cubicBezTo>
                    <a:pt x="94" y="787"/>
                    <a:pt x="787" y="94"/>
                    <a:pt x="1640" y="94"/>
                  </a:cubicBezTo>
                  <a:cubicBezTo>
                    <a:pt x="1640" y="94"/>
                    <a:pt x="1641" y="94"/>
                    <a:pt x="1641" y="94"/>
                  </a:cubicBezTo>
                  <a:cubicBezTo>
                    <a:pt x="1641" y="0"/>
                    <a:pt x="1641" y="0"/>
                    <a:pt x="16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8829FDC4-CA22-4C9D-88B8-D6BBFE626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532"/>
              <a:ext cx="3307" cy="3236"/>
            </a:xfrm>
            <a:custGeom>
              <a:avLst/>
              <a:gdLst>
                <a:gd name="T0" fmla="*/ 2045 w 2510"/>
                <a:gd name="T1" fmla="*/ 2111 h 2456"/>
                <a:gd name="T2" fmla="*/ 1221 w 2510"/>
                <a:gd name="T3" fmla="*/ 2438 h 2456"/>
                <a:gd name="T4" fmla="*/ 617 w 2510"/>
                <a:gd name="T5" fmla="*/ 2276 h 2456"/>
                <a:gd name="T6" fmla="*/ 609 w 2510"/>
                <a:gd name="T7" fmla="*/ 2291 h 2456"/>
                <a:gd name="T8" fmla="*/ 1221 w 2510"/>
                <a:gd name="T9" fmla="*/ 2456 h 2456"/>
                <a:gd name="T10" fmla="*/ 1969 w 2510"/>
                <a:gd name="T11" fmla="*/ 2200 h 2456"/>
                <a:gd name="T12" fmla="*/ 2011 w 2510"/>
                <a:gd name="T13" fmla="*/ 2253 h 2456"/>
                <a:gd name="T14" fmla="*/ 2104 w 2510"/>
                <a:gd name="T15" fmla="*/ 2174 h 2456"/>
                <a:gd name="T16" fmla="*/ 2045 w 2510"/>
                <a:gd name="T17" fmla="*/ 2111 h 2456"/>
                <a:gd name="T18" fmla="*/ 611 w 2510"/>
                <a:gd name="T19" fmla="*/ 177 h 2456"/>
                <a:gd name="T20" fmla="*/ 0 w 2510"/>
                <a:gd name="T21" fmla="*/ 1235 h 2456"/>
                <a:gd name="T22" fmla="*/ 32 w 2510"/>
                <a:gd name="T23" fmla="*/ 1516 h 2456"/>
                <a:gd name="T24" fmla="*/ 49 w 2510"/>
                <a:gd name="T25" fmla="*/ 1512 h 2456"/>
                <a:gd name="T26" fmla="*/ 17 w 2510"/>
                <a:gd name="T27" fmla="*/ 1235 h 2456"/>
                <a:gd name="T28" fmla="*/ 620 w 2510"/>
                <a:gd name="T29" fmla="*/ 192 h 2456"/>
                <a:gd name="T30" fmla="*/ 611 w 2510"/>
                <a:gd name="T31" fmla="*/ 177 h 2456"/>
                <a:gd name="T32" fmla="*/ 1590 w 2510"/>
                <a:gd name="T33" fmla="*/ 0 h 2456"/>
                <a:gd name="T34" fmla="*/ 1566 w 2510"/>
                <a:gd name="T35" fmla="*/ 82 h 2456"/>
                <a:gd name="T36" fmla="*/ 2424 w 2510"/>
                <a:gd name="T37" fmla="*/ 1235 h 2456"/>
                <a:gd name="T38" fmla="*/ 2424 w 2510"/>
                <a:gd name="T39" fmla="*/ 1238 h 2456"/>
                <a:gd name="T40" fmla="*/ 2510 w 2510"/>
                <a:gd name="T41" fmla="*/ 1238 h 2456"/>
                <a:gd name="T42" fmla="*/ 2510 w 2510"/>
                <a:gd name="T43" fmla="*/ 1235 h 2456"/>
                <a:gd name="T44" fmla="*/ 2509 w 2510"/>
                <a:gd name="T45" fmla="*/ 1202 h 2456"/>
                <a:gd name="T46" fmla="*/ 2441 w 2510"/>
                <a:gd name="T47" fmla="*/ 1203 h 2456"/>
                <a:gd name="T48" fmla="*/ 2074 w 2510"/>
                <a:gd name="T49" fmla="*/ 361 h 2456"/>
                <a:gd name="T50" fmla="*/ 2121 w 2510"/>
                <a:gd name="T51" fmla="*/ 313 h 2456"/>
                <a:gd name="T52" fmla="*/ 1590 w 2510"/>
                <a:gd name="T53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0" h="2456">
                  <a:moveTo>
                    <a:pt x="2045" y="2111"/>
                  </a:moveTo>
                  <a:cubicBezTo>
                    <a:pt x="1821" y="2322"/>
                    <a:pt x="1528" y="2438"/>
                    <a:pt x="1221" y="2438"/>
                  </a:cubicBezTo>
                  <a:cubicBezTo>
                    <a:pt x="1008" y="2438"/>
                    <a:pt x="800" y="2382"/>
                    <a:pt x="617" y="2276"/>
                  </a:cubicBezTo>
                  <a:cubicBezTo>
                    <a:pt x="609" y="2291"/>
                    <a:pt x="609" y="2291"/>
                    <a:pt x="609" y="2291"/>
                  </a:cubicBezTo>
                  <a:cubicBezTo>
                    <a:pt x="789" y="2396"/>
                    <a:pt x="998" y="2456"/>
                    <a:pt x="1221" y="2456"/>
                  </a:cubicBezTo>
                  <a:cubicBezTo>
                    <a:pt x="1494" y="2456"/>
                    <a:pt x="1753" y="2367"/>
                    <a:pt x="1969" y="2200"/>
                  </a:cubicBezTo>
                  <a:cubicBezTo>
                    <a:pt x="2011" y="2253"/>
                    <a:pt x="2011" y="2253"/>
                    <a:pt x="2011" y="2253"/>
                  </a:cubicBezTo>
                  <a:cubicBezTo>
                    <a:pt x="2043" y="2229"/>
                    <a:pt x="2074" y="2202"/>
                    <a:pt x="2104" y="2174"/>
                  </a:cubicBezTo>
                  <a:cubicBezTo>
                    <a:pt x="2045" y="2111"/>
                    <a:pt x="2045" y="2111"/>
                    <a:pt x="2045" y="2111"/>
                  </a:cubicBezTo>
                  <a:moveTo>
                    <a:pt x="611" y="177"/>
                  </a:moveTo>
                  <a:cubicBezTo>
                    <a:pt x="246" y="389"/>
                    <a:pt x="0" y="784"/>
                    <a:pt x="0" y="1235"/>
                  </a:cubicBezTo>
                  <a:cubicBezTo>
                    <a:pt x="0" y="1332"/>
                    <a:pt x="11" y="1426"/>
                    <a:pt x="32" y="1516"/>
                  </a:cubicBezTo>
                  <a:cubicBezTo>
                    <a:pt x="49" y="1512"/>
                    <a:pt x="49" y="1512"/>
                    <a:pt x="49" y="1512"/>
                  </a:cubicBezTo>
                  <a:cubicBezTo>
                    <a:pt x="28" y="1422"/>
                    <a:pt x="17" y="1328"/>
                    <a:pt x="17" y="1235"/>
                  </a:cubicBezTo>
                  <a:cubicBezTo>
                    <a:pt x="17" y="806"/>
                    <a:pt x="248" y="407"/>
                    <a:pt x="620" y="192"/>
                  </a:cubicBezTo>
                  <a:cubicBezTo>
                    <a:pt x="611" y="177"/>
                    <a:pt x="611" y="177"/>
                    <a:pt x="611" y="177"/>
                  </a:cubicBezTo>
                  <a:moveTo>
                    <a:pt x="1590" y="0"/>
                  </a:moveTo>
                  <a:cubicBezTo>
                    <a:pt x="1566" y="82"/>
                    <a:pt x="1566" y="82"/>
                    <a:pt x="1566" y="82"/>
                  </a:cubicBezTo>
                  <a:cubicBezTo>
                    <a:pt x="2071" y="233"/>
                    <a:pt x="2424" y="707"/>
                    <a:pt x="2424" y="1235"/>
                  </a:cubicBezTo>
                  <a:cubicBezTo>
                    <a:pt x="2424" y="1238"/>
                    <a:pt x="2424" y="1238"/>
                    <a:pt x="2424" y="1238"/>
                  </a:cubicBezTo>
                  <a:cubicBezTo>
                    <a:pt x="2510" y="1238"/>
                    <a:pt x="2510" y="1238"/>
                    <a:pt x="2510" y="1238"/>
                  </a:cubicBezTo>
                  <a:cubicBezTo>
                    <a:pt x="2510" y="1235"/>
                    <a:pt x="2510" y="1235"/>
                    <a:pt x="2510" y="1235"/>
                  </a:cubicBezTo>
                  <a:cubicBezTo>
                    <a:pt x="2510" y="1224"/>
                    <a:pt x="2510" y="1213"/>
                    <a:pt x="2509" y="1202"/>
                  </a:cubicBezTo>
                  <a:cubicBezTo>
                    <a:pt x="2441" y="1203"/>
                    <a:pt x="2441" y="1203"/>
                    <a:pt x="2441" y="1203"/>
                  </a:cubicBezTo>
                  <a:cubicBezTo>
                    <a:pt x="2433" y="884"/>
                    <a:pt x="2302" y="585"/>
                    <a:pt x="2074" y="361"/>
                  </a:cubicBezTo>
                  <a:cubicBezTo>
                    <a:pt x="2121" y="313"/>
                    <a:pt x="2121" y="313"/>
                    <a:pt x="2121" y="313"/>
                  </a:cubicBezTo>
                  <a:cubicBezTo>
                    <a:pt x="1972" y="168"/>
                    <a:pt x="1789" y="59"/>
                    <a:pt x="15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51405AF9-EE7C-48F5-8D15-14486B18F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3" y="124"/>
              <a:ext cx="3949" cy="4071"/>
            </a:xfrm>
            <a:custGeom>
              <a:avLst/>
              <a:gdLst>
                <a:gd name="T0" fmla="*/ 16 w 2997"/>
                <a:gd name="T1" fmla="*/ 1917 h 3090"/>
                <a:gd name="T2" fmla="*/ 0 w 2997"/>
                <a:gd name="T3" fmla="*/ 1922 h 3090"/>
                <a:gd name="T4" fmla="*/ 1495 w 2997"/>
                <a:gd name="T5" fmla="*/ 3090 h 3090"/>
                <a:gd name="T6" fmla="*/ 1495 w 2997"/>
                <a:gd name="T7" fmla="*/ 3073 h 3090"/>
                <a:gd name="T8" fmla="*/ 16 w 2997"/>
                <a:gd name="T9" fmla="*/ 1917 h 3090"/>
                <a:gd name="T10" fmla="*/ 1500 w 2997"/>
                <a:gd name="T11" fmla="*/ 0 h 3090"/>
                <a:gd name="T12" fmla="*/ 1500 w 2997"/>
                <a:gd name="T13" fmla="*/ 17 h 3090"/>
                <a:gd name="T14" fmla="*/ 2980 w 2997"/>
                <a:gd name="T15" fmla="*/ 1171 h 3090"/>
                <a:gd name="T16" fmla="*/ 2997 w 2997"/>
                <a:gd name="T17" fmla="*/ 1167 h 3090"/>
                <a:gd name="T18" fmla="*/ 1500 w 2997"/>
                <a:gd name="T19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7" h="3090">
                  <a:moveTo>
                    <a:pt x="16" y="1917"/>
                  </a:moveTo>
                  <a:cubicBezTo>
                    <a:pt x="0" y="1922"/>
                    <a:pt x="0" y="1922"/>
                    <a:pt x="0" y="1922"/>
                  </a:cubicBezTo>
                  <a:cubicBezTo>
                    <a:pt x="168" y="2591"/>
                    <a:pt x="774" y="3089"/>
                    <a:pt x="1495" y="3090"/>
                  </a:cubicBezTo>
                  <a:cubicBezTo>
                    <a:pt x="1495" y="3073"/>
                    <a:pt x="1495" y="3073"/>
                    <a:pt x="1495" y="3073"/>
                  </a:cubicBezTo>
                  <a:cubicBezTo>
                    <a:pt x="783" y="3071"/>
                    <a:pt x="183" y="2580"/>
                    <a:pt x="16" y="1917"/>
                  </a:cubicBezTo>
                  <a:moveTo>
                    <a:pt x="1500" y="0"/>
                  </a:moveTo>
                  <a:cubicBezTo>
                    <a:pt x="1500" y="17"/>
                    <a:pt x="1500" y="17"/>
                    <a:pt x="1500" y="17"/>
                  </a:cubicBezTo>
                  <a:cubicBezTo>
                    <a:pt x="2213" y="18"/>
                    <a:pt x="2813" y="509"/>
                    <a:pt x="2980" y="1171"/>
                  </a:cubicBezTo>
                  <a:cubicBezTo>
                    <a:pt x="2997" y="1167"/>
                    <a:pt x="2997" y="1167"/>
                    <a:pt x="2997" y="1167"/>
                  </a:cubicBezTo>
                  <a:cubicBezTo>
                    <a:pt x="2828" y="497"/>
                    <a:pt x="2221" y="1"/>
                    <a:pt x="15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FA0411C2-F29D-4E09-9D63-9603B8E0C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24"/>
              <a:ext cx="4073" cy="4071"/>
            </a:xfrm>
            <a:custGeom>
              <a:avLst/>
              <a:gdLst>
                <a:gd name="T0" fmla="*/ 3044 w 3091"/>
                <a:gd name="T1" fmla="*/ 1167 h 3090"/>
                <a:gd name="T2" fmla="*/ 3027 w 3091"/>
                <a:gd name="T3" fmla="*/ 1171 h 3090"/>
                <a:gd name="T4" fmla="*/ 3074 w 3091"/>
                <a:gd name="T5" fmla="*/ 1545 h 3090"/>
                <a:gd name="T6" fmla="*/ 1546 w 3091"/>
                <a:gd name="T7" fmla="*/ 3073 h 3090"/>
                <a:gd name="T8" fmla="*/ 1542 w 3091"/>
                <a:gd name="T9" fmla="*/ 3073 h 3090"/>
                <a:gd name="T10" fmla="*/ 1542 w 3091"/>
                <a:gd name="T11" fmla="*/ 3090 h 3090"/>
                <a:gd name="T12" fmla="*/ 1546 w 3091"/>
                <a:gd name="T13" fmla="*/ 3090 h 3090"/>
                <a:gd name="T14" fmla="*/ 3091 w 3091"/>
                <a:gd name="T15" fmla="*/ 1545 h 3090"/>
                <a:gd name="T16" fmla="*/ 3044 w 3091"/>
                <a:gd name="T17" fmla="*/ 1167 h 3090"/>
                <a:gd name="T18" fmla="*/ 1546 w 3091"/>
                <a:gd name="T19" fmla="*/ 0 h 3090"/>
                <a:gd name="T20" fmla="*/ 0 w 3091"/>
                <a:gd name="T21" fmla="*/ 1545 h 3090"/>
                <a:gd name="T22" fmla="*/ 47 w 3091"/>
                <a:gd name="T23" fmla="*/ 1922 h 3090"/>
                <a:gd name="T24" fmla="*/ 63 w 3091"/>
                <a:gd name="T25" fmla="*/ 1917 h 3090"/>
                <a:gd name="T26" fmla="*/ 17 w 3091"/>
                <a:gd name="T27" fmla="*/ 1545 h 3090"/>
                <a:gd name="T28" fmla="*/ 1546 w 3091"/>
                <a:gd name="T29" fmla="*/ 17 h 3090"/>
                <a:gd name="T30" fmla="*/ 1547 w 3091"/>
                <a:gd name="T31" fmla="*/ 17 h 3090"/>
                <a:gd name="T32" fmla="*/ 1547 w 3091"/>
                <a:gd name="T33" fmla="*/ 0 h 3090"/>
                <a:gd name="T34" fmla="*/ 1546 w 3091"/>
                <a:gd name="T3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1" h="3090">
                  <a:moveTo>
                    <a:pt x="3044" y="1167"/>
                  </a:moveTo>
                  <a:cubicBezTo>
                    <a:pt x="3027" y="1171"/>
                    <a:pt x="3027" y="1171"/>
                    <a:pt x="3027" y="1171"/>
                  </a:cubicBezTo>
                  <a:cubicBezTo>
                    <a:pt x="3057" y="1291"/>
                    <a:pt x="3074" y="1416"/>
                    <a:pt x="3074" y="1545"/>
                  </a:cubicBezTo>
                  <a:cubicBezTo>
                    <a:pt x="3074" y="2388"/>
                    <a:pt x="2388" y="3073"/>
                    <a:pt x="1546" y="3073"/>
                  </a:cubicBezTo>
                  <a:cubicBezTo>
                    <a:pt x="1544" y="3073"/>
                    <a:pt x="1543" y="3073"/>
                    <a:pt x="1542" y="3073"/>
                  </a:cubicBezTo>
                  <a:cubicBezTo>
                    <a:pt x="1542" y="3090"/>
                    <a:pt x="1542" y="3090"/>
                    <a:pt x="1542" y="3090"/>
                  </a:cubicBezTo>
                  <a:cubicBezTo>
                    <a:pt x="1543" y="3090"/>
                    <a:pt x="1544" y="3090"/>
                    <a:pt x="1546" y="3090"/>
                  </a:cubicBezTo>
                  <a:cubicBezTo>
                    <a:pt x="2398" y="3090"/>
                    <a:pt x="3091" y="2397"/>
                    <a:pt x="3091" y="1545"/>
                  </a:cubicBezTo>
                  <a:cubicBezTo>
                    <a:pt x="3091" y="1414"/>
                    <a:pt x="3074" y="1288"/>
                    <a:pt x="3044" y="1167"/>
                  </a:cubicBezTo>
                  <a:moveTo>
                    <a:pt x="1546" y="0"/>
                  </a:moveTo>
                  <a:cubicBezTo>
                    <a:pt x="693" y="0"/>
                    <a:pt x="0" y="693"/>
                    <a:pt x="0" y="1545"/>
                  </a:cubicBezTo>
                  <a:cubicBezTo>
                    <a:pt x="0" y="1675"/>
                    <a:pt x="16" y="1801"/>
                    <a:pt x="47" y="1922"/>
                  </a:cubicBezTo>
                  <a:cubicBezTo>
                    <a:pt x="63" y="1917"/>
                    <a:pt x="63" y="1917"/>
                    <a:pt x="63" y="1917"/>
                  </a:cubicBezTo>
                  <a:cubicBezTo>
                    <a:pt x="33" y="1798"/>
                    <a:pt x="17" y="1673"/>
                    <a:pt x="17" y="1545"/>
                  </a:cubicBezTo>
                  <a:cubicBezTo>
                    <a:pt x="17" y="702"/>
                    <a:pt x="703" y="17"/>
                    <a:pt x="1546" y="17"/>
                  </a:cubicBezTo>
                  <a:cubicBezTo>
                    <a:pt x="1546" y="17"/>
                    <a:pt x="1547" y="17"/>
                    <a:pt x="1547" y="17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47" y="0"/>
                    <a:pt x="1546" y="0"/>
                    <a:pt x="15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2371F16A-C525-42C6-A705-0CAAE9B51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762"/>
              <a:ext cx="2795" cy="2748"/>
            </a:xfrm>
            <a:custGeom>
              <a:avLst/>
              <a:gdLst>
                <a:gd name="T0" fmla="*/ 1330 w 2121"/>
                <a:gd name="T1" fmla="*/ 2070 h 2086"/>
                <a:gd name="T2" fmla="*/ 1572 w 2121"/>
                <a:gd name="T3" fmla="*/ 1990 h 2086"/>
                <a:gd name="T4" fmla="*/ 1533 w 2121"/>
                <a:gd name="T5" fmla="*/ 1921 h 2086"/>
                <a:gd name="T6" fmla="*/ 1325 w 2121"/>
                <a:gd name="T7" fmla="*/ 2051 h 2086"/>
                <a:gd name="T8" fmla="*/ 1533 w 2121"/>
                <a:gd name="T9" fmla="*/ 1921 h 2086"/>
                <a:gd name="T10" fmla="*/ 2037 w 2121"/>
                <a:gd name="T11" fmla="*/ 960 h 2086"/>
                <a:gd name="T12" fmla="*/ 1552 w 2121"/>
                <a:gd name="T13" fmla="*/ 1910 h 2086"/>
                <a:gd name="T14" fmla="*/ 2086 w 2121"/>
                <a:gd name="T15" fmla="*/ 1061 h 2086"/>
                <a:gd name="T16" fmla="*/ 2116 w 2121"/>
                <a:gd name="T17" fmla="*/ 952 h 2086"/>
                <a:gd name="T18" fmla="*/ 2105 w 2121"/>
                <a:gd name="T19" fmla="*/ 1061 h 2086"/>
                <a:gd name="T20" fmla="*/ 1591 w 2121"/>
                <a:gd name="T21" fmla="*/ 1980 h 2086"/>
                <a:gd name="T22" fmla="*/ 2121 w 2121"/>
                <a:gd name="T23" fmla="*/ 1061 h 2086"/>
                <a:gd name="T24" fmla="*/ 43 w 2121"/>
                <a:gd name="T25" fmla="*/ 934 h 2086"/>
                <a:gd name="T26" fmla="*/ 510 w 2121"/>
                <a:gd name="T27" fmla="*/ 1926 h 2086"/>
                <a:gd name="T28" fmla="*/ 79 w 2121"/>
                <a:gd name="T29" fmla="*/ 1061 h 2086"/>
                <a:gd name="T30" fmla="*/ 43 w 2121"/>
                <a:gd name="T31" fmla="*/ 934 h 2086"/>
                <a:gd name="T32" fmla="*/ 0 w 2121"/>
                <a:gd name="T33" fmla="*/ 1061 h 2086"/>
                <a:gd name="T34" fmla="*/ 491 w 2121"/>
                <a:gd name="T35" fmla="*/ 1956 h 2086"/>
                <a:gd name="T36" fmla="*/ 16 w 2121"/>
                <a:gd name="T37" fmla="*/ 1061 h 2086"/>
                <a:gd name="T38" fmla="*/ 8 w 2121"/>
                <a:gd name="T39" fmla="*/ 930 h 2086"/>
                <a:gd name="T40" fmla="*/ 46 w 2121"/>
                <a:gd name="T41" fmla="*/ 913 h 2086"/>
                <a:gd name="T42" fmla="*/ 491 w 2121"/>
                <a:gd name="T43" fmla="*/ 262 h 2086"/>
                <a:gd name="T44" fmla="*/ 445 w 2121"/>
                <a:gd name="T45" fmla="*/ 196 h 2086"/>
                <a:gd name="T46" fmla="*/ 11 w 2121"/>
                <a:gd name="T47" fmla="*/ 908 h 2086"/>
                <a:gd name="T48" fmla="*/ 455 w 2121"/>
                <a:gd name="T49" fmla="*/ 211 h 2086"/>
                <a:gd name="T50" fmla="*/ 1061 w 2121"/>
                <a:gd name="T51" fmla="*/ 36 h 2086"/>
                <a:gd name="T52" fmla="*/ 509 w 2121"/>
                <a:gd name="T53" fmla="*/ 249 h 2086"/>
                <a:gd name="T54" fmla="*/ 1747 w 2121"/>
                <a:gd name="T55" fmla="*/ 360 h 2086"/>
                <a:gd name="T56" fmla="*/ 1061 w 2121"/>
                <a:gd name="T57" fmla="*/ 36 h 2086"/>
                <a:gd name="T58" fmla="*/ 463 w 2121"/>
                <a:gd name="T59" fmla="*/ 184 h 2086"/>
                <a:gd name="T60" fmla="*/ 1061 w 2121"/>
                <a:gd name="T61" fmla="*/ 17 h 2086"/>
                <a:gd name="T62" fmla="*/ 1804 w 2121"/>
                <a:gd name="T63" fmla="*/ 30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1" h="2086">
                  <a:moveTo>
                    <a:pt x="1564" y="1975"/>
                  </a:moveTo>
                  <a:cubicBezTo>
                    <a:pt x="1491" y="2016"/>
                    <a:pt x="1413" y="2048"/>
                    <a:pt x="1330" y="2070"/>
                  </a:cubicBezTo>
                  <a:cubicBezTo>
                    <a:pt x="1334" y="2086"/>
                    <a:pt x="1334" y="2086"/>
                    <a:pt x="1334" y="2086"/>
                  </a:cubicBezTo>
                  <a:cubicBezTo>
                    <a:pt x="1418" y="2064"/>
                    <a:pt x="1497" y="2032"/>
                    <a:pt x="1572" y="1990"/>
                  </a:cubicBezTo>
                  <a:cubicBezTo>
                    <a:pt x="1564" y="1975"/>
                    <a:pt x="1564" y="1975"/>
                    <a:pt x="1564" y="1975"/>
                  </a:cubicBezTo>
                  <a:moveTo>
                    <a:pt x="1533" y="1921"/>
                  </a:moveTo>
                  <a:cubicBezTo>
                    <a:pt x="1465" y="1959"/>
                    <a:pt x="1391" y="1989"/>
                    <a:pt x="1314" y="2010"/>
                  </a:cubicBezTo>
                  <a:cubicBezTo>
                    <a:pt x="1325" y="2051"/>
                    <a:pt x="1325" y="2051"/>
                    <a:pt x="1325" y="2051"/>
                  </a:cubicBezTo>
                  <a:cubicBezTo>
                    <a:pt x="1406" y="2030"/>
                    <a:pt x="1483" y="1999"/>
                    <a:pt x="1555" y="1959"/>
                  </a:cubicBezTo>
                  <a:cubicBezTo>
                    <a:pt x="1533" y="1921"/>
                    <a:pt x="1533" y="1921"/>
                    <a:pt x="1533" y="1921"/>
                  </a:cubicBezTo>
                  <a:moveTo>
                    <a:pt x="2080" y="956"/>
                  </a:moveTo>
                  <a:cubicBezTo>
                    <a:pt x="2037" y="960"/>
                    <a:pt x="2037" y="960"/>
                    <a:pt x="2037" y="960"/>
                  </a:cubicBezTo>
                  <a:cubicBezTo>
                    <a:pt x="2041" y="993"/>
                    <a:pt x="2042" y="1027"/>
                    <a:pt x="2042" y="1061"/>
                  </a:cubicBezTo>
                  <a:cubicBezTo>
                    <a:pt x="2042" y="1423"/>
                    <a:pt x="1845" y="1740"/>
                    <a:pt x="1552" y="1910"/>
                  </a:cubicBezTo>
                  <a:cubicBezTo>
                    <a:pt x="1574" y="1948"/>
                    <a:pt x="1574" y="1948"/>
                    <a:pt x="1574" y="1948"/>
                  </a:cubicBezTo>
                  <a:cubicBezTo>
                    <a:pt x="1880" y="1771"/>
                    <a:pt x="2086" y="1439"/>
                    <a:pt x="2086" y="1061"/>
                  </a:cubicBezTo>
                  <a:cubicBezTo>
                    <a:pt x="2086" y="1026"/>
                    <a:pt x="2084" y="990"/>
                    <a:pt x="2080" y="956"/>
                  </a:cubicBezTo>
                  <a:moveTo>
                    <a:pt x="2116" y="952"/>
                  </a:moveTo>
                  <a:cubicBezTo>
                    <a:pt x="2099" y="954"/>
                    <a:pt x="2099" y="954"/>
                    <a:pt x="2099" y="954"/>
                  </a:cubicBezTo>
                  <a:cubicBezTo>
                    <a:pt x="2103" y="989"/>
                    <a:pt x="2105" y="1025"/>
                    <a:pt x="2105" y="1061"/>
                  </a:cubicBezTo>
                  <a:cubicBezTo>
                    <a:pt x="2105" y="1447"/>
                    <a:pt x="1895" y="1784"/>
                    <a:pt x="1583" y="1965"/>
                  </a:cubicBezTo>
                  <a:cubicBezTo>
                    <a:pt x="1591" y="1980"/>
                    <a:pt x="1591" y="1980"/>
                    <a:pt x="1591" y="1980"/>
                  </a:cubicBezTo>
                  <a:cubicBezTo>
                    <a:pt x="1671" y="1933"/>
                    <a:pt x="1745" y="1877"/>
                    <a:pt x="1811" y="1811"/>
                  </a:cubicBezTo>
                  <a:cubicBezTo>
                    <a:pt x="2011" y="1611"/>
                    <a:pt x="2121" y="1344"/>
                    <a:pt x="2121" y="1061"/>
                  </a:cubicBezTo>
                  <a:cubicBezTo>
                    <a:pt x="2121" y="1025"/>
                    <a:pt x="2120" y="988"/>
                    <a:pt x="2116" y="952"/>
                  </a:cubicBezTo>
                  <a:moveTo>
                    <a:pt x="43" y="934"/>
                  </a:moveTo>
                  <a:cubicBezTo>
                    <a:pt x="38" y="976"/>
                    <a:pt x="35" y="1018"/>
                    <a:pt x="35" y="1061"/>
                  </a:cubicBezTo>
                  <a:cubicBezTo>
                    <a:pt x="35" y="1424"/>
                    <a:pt x="225" y="1743"/>
                    <a:pt x="510" y="1926"/>
                  </a:cubicBezTo>
                  <a:cubicBezTo>
                    <a:pt x="534" y="1889"/>
                    <a:pt x="534" y="1889"/>
                    <a:pt x="534" y="1889"/>
                  </a:cubicBezTo>
                  <a:cubicBezTo>
                    <a:pt x="260" y="1715"/>
                    <a:pt x="79" y="1409"/>
                    <a:pt x="79" y="1061"/>
                  </a:cubicBezTo>
                  <a:cubicBezTo>
                    <a:pt x="79" y="1020"/>
                    <a:pt x="81" y="980"/>
                    <a:pt x="86" y="940"/>
                  </a:cubicBezTo>
                  <a:cubicBezTo>
                    <a:pt x="43" y="934"/>
                    <a:pt x="43" y="934"/>
                    <a:pt x="43" y="934"/>
                  </a:cubicBezTo>
                  <a:moveTo>
                    <a:pt x="8" y="930"/>
                  </a:moveTo>
                  <a:cubicBezTo>
                    <a:pt x="2" y="973"/>
                    <a:pt x="0" y="1017"/>
                    <a:pt x="0" y="1061"/>
                  </a:cubicBezTo>
                  <a:cubicBezTo>
                    <a:pt x="0" y="1344"/>
                    <a:pt x="110" y="1611"/>
                    <a:pt x="310" y="1811"/>
                  </a:cubicBezTo>
                  <a:cubicBezTo>
                    <a:pt x="365" y="1866"/>
                    <a:pt x="426" y="1915"/>
                    <a:pt x="491" y="1956"/>
                  </a:cubicBezTo>
                  <a:cubicBezTo>
                    <a:pt x="500" y="1942"/>
                    <a:pt x="500" y="1942"/>
                    <a:pt x="500" y="1942"/>
                  </a:cubicBezTo>
                  <a:cubicBezTo>
                    <a:pt x="209" y="1756"/>
                    <a:pt x="16" y="1431"/>
                    <a:pt x="16" y="1061"/>
                  </a:cubicBezTo>
                  <a:cubicBezTo>
                    <a:pt x="16" y="1017"/>
                    <a:pt x="19" y="974"/>
                    <a:pt x="24" y="932"/>
                  </a:cubicBezTo>
                  <a:cubicBezTo>
                    <a:pt x="8" y="930"/>
                    <a:pt x="8" y="930"/>
                    <a:pt x="8" y="930"/>
                  </a:cubicBezTo>
                  <a:moveTo>
                    <a:pt x="466" y="226"/>
                  </a:moveTo>
                  <a:cubicBezTo>
                    <a:pt x="244" y="385"/>
                    <a:pt x="87" y="631"/>
                    <a:pt x="46" y="913"/>
                  </a:cubicBezTo>
                  <a:cubicBezTo>
                    <a:pt x="89" y="919"/>
                    <a:pt x="89" y="919"/>
                    <a:pt x="89" y="919"/>
                  </a:cubicBezTo>
                  <a:cubicBezTo>
                    <a:pt x="128" y="649"/>
                    <a:pt x="278" y="414"/>
                    <a:pt x="491" y="262"/>
                  </a:cubicBezTo>
                  <a:cubicBezTo>
                    <a:pt x="466" y="226"/>
                    <a:pt x="466" y="226"/>
                    <a:pt x="466" y="226"/>
                  </a:cubicBezTo>
                  <a:moveTo>
                    <a:pt x="445" y="196"/>
                  </a:moveTo>
                  <a:cubicBezTo>
                    <a:pt x="398" y="230"/>
                    <a:pt x="353" y="269"/>
                    <a:pt x="310" y="311"/>
                  </a:cubicBezTo>
                  <a:cubicBezTo>
                    <a:pt x="147" y="475"/>
                    <a:pt x="43" y="683"/>
                    <a:pt x="11" y="908"/>
                  </a:cubicBezTo>
                  <a:cubicBezTo>
                    <a:pt x="27" y="910"/>
                    <a:pt x="27" y="910"/>
                    <a:pt x="27" y="910"/>
                  </a:cubicBezTo>
                  <a:cubicBezTo>
                    <a:pt x="69" y="623"/>
                    <a:pt x="229" y="372"/>
                    <a:pt x="455" y="211"/>
                  </a:cubicBezTo>
                  <a:cubicBezTo>
                    <a:pt x="445" y="196"/>
                    <a:pt x="445" y="196"/>
                    <a:pt x="445" y="196"/>
                  </a:cubicBezTo>
                  <a:moveTo>
                    <a:pt x="1061" y="36"/>
                  </a:moveTo>
                  <a:cubicBezTo>
                    <a:pt x="847" y="36"/>
                    <a:pt x="648" y="101"/>
                    <a:pt x="484" y="21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666" y="142"/>
                    <a:pt x="856" y="79"/>
                    <a:pt x="1061" y="79"/>
                  </a:cubicBezTo>
                  <a:cubicBezTo>
                    <a:pt x="1328" y="79"/>
                    <a:pt x="1570" y="186"/>
                    <a:pt x="1747" y="360"/>
                  </a:cubicBezTo>
                  <a:cubicBezTo>
                    <a:pt x="1778" y="329"/>
                    <a:pt x="1778" y="329"/>
                    <a:pt x="1778" y="329"/>
                  </a:cubicBezTo>
                  <a:cubicBezTo>
                    <a:pt x="1593" y="148"/>
                    <a:pt x="1340" y="36"/>
                    <a:pt x="1061" y="36"/>
                  </a:cubicBezTo>
                  <a:moveTo>
                    <a:pt x="1061" y="0"/>
                  </a:moveTo>
                  <a:cubicBezTo>
                    <a:pt x="844" y="0"/>
                    <a:pt x="638" y="64"/>
                    <a:pt x="463" y="184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641" y="84"/>
                    <a:pt x="843" y="17"/>
                    <a:pt x="1061" y="17"/>
                  </a:cubicBezTo>
                  <a:cubicBezTo>
                    <a:pt x="1345" y="17"/>
                    <a:pt x="1603" y="131"/>
                    <a:pt x="1791" y="316"/>
                  </a:cubicBezTo>
                  <a:cubicBezTo>
                    <a:pt x="1804" y="304"/>
                    <a:pt x="1804" y="304"/>
                    <a:pt x="1804" y="304"/>
                  </a:cubicBezTo>
                  <a:cubicBezTo>
                    <a:pt x="1604" y="108"/>
                    <a:pt x="1341" y="0"/>
                    <a:pt x="10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8BAD353F-6F6F-444A-AE5C-376F9D06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62"/>
              <a:ext cx="2900" cy="3594"/>
            </a:xfrm>
            <a:custGeom>
              <a:avLst/>
              <a:gdLst>
                <a:gd name="T0" fmla="*/ 1365 w 2201"/>
                <a:gd name="T1" fmla="*/ 0 h 2728"/>
                <a:gd name="T2" fmla="*/ 0 w 2201"/>
                <a:gd name="T3" fmla="*/ 1364 h 2728"/>
                <a:gd name="T4" fmla="*/ 1365 w 2201"/>
                <a:gd name="T5" fmla="*/ 2728 h 2728"/>
                <a:gd name="T6" fmla="*/ 2201 w 2201"/>
                <a:gd name="T7" fmla="*/ 2442 h 2728"/>
                <a:gd name="T8" fmla="*/ 2155 w 2201"/>
                <a:gd name="T9" fmla="*/ 2382 h 2728"/>
                <a:gd name="T10" fmla="*/ 1365 w 2201"/>
                <a:gd name="T11" fmla="*/ 2653 h 2728"/>
                <a:gd name="T12" fmla="*/ 718 w 2201"/>
                <a:gd name="T13" fmla="*/ 2480 h 2728"/>
                <a:gd name="T14" fmla="*/ 753 w 2201"/>
                <a:gd name="T15" fmla="*/ 2420 h 2728"/>
                <a:gd name="T16" fmla="*/ 176 w 2201"/>
                <a:gd name="T17" fmla="*/ 1645 h 2728"/>
                <a:gd name="T18" fmla="*/ 110 w 2201"/>
                <a:gd name="T19" fmla="*/ 1660 h 2728"/>
                <a:gd name="T20" fmla="*/ 75 w 2201"/>
                <a:gd name="T21" fmla="*/ 1364 h 2728"/>
                <a:gd name="T22" fmla="*/ 721 w 2201"/>
                <a:gd name="T23" fmla="*/ 247 h 2728"/>
                <a:gd name="T24" fmla="*/ 755 w 2201"/>
                <a:gd name="T25" fmla="*/ 306 h 2728"/>
                <a:gd name="T26" fmla="*/ 1365 w 2201"/>
                <a:gd name="T27" fmla="*/ 143 h 2728"/>
                <a:gd name="T28" fmla="*/ 1367 w 2201"/>
                <a:gd name="T29" fmla="*/ 143 h 2728"/>
                <a:gd name="T30" fmla="*/ 1367 w 2201"/>
                <a:gd name="T31" fmla="*/ 0 h 2728"/>
                <a:gd name="T32" fmla="*/ 1365 w 2201"/>
                <a:gd name="T3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1" h="2728">
                  <a:moveTo>
                    <a:pt x="1365" y="0"/>
                  </a:moveTo>
                  <a:cubicBezTo>
                    <a:pt x="612" y="0"/>
                    <a:pt x="0" y="612"/>
                    <a:pt x="0" y="1364"/>
                  </a:cubicBezTo>
                  <a:cubicBezTo>
                    <a:pt x="0" y="2116"/>
                    <a:pt x="612" y="2728"/>
                    <a:pt x="1365" y="2728"/>
                  </a:cubicBezTo>
                  <a:cubicBezTo>
                    <a:pt x="1671" y="2728"/>
                    <a:pt x="1960" y="2629"/>
                    <a:pt x="2201" y="2442"/>
                  </a:cubicBezTo>
                  <a:cubicBezTo>
                    <a:pt x="2155" y="2382"/>
                    <a:pt x="2155" y="2382"/>
                    <a:pt x="2155" y="2382"/>
                  </a:cubicBezTo>
                  <a:cubicBezTo>
                    <a:pt x="1930" y="2558"/>
                    <a:pt x="1653" y="2653"/>
                    <a:pt x="1365" y="2653"/>
                  </a:cubicBezTo>
                  <a:cubicBezTo>
                    <a:pt x="1137" y="2653"/>
                    <a:pt x="914" y="2593"/>
                    <a:pt x="718" y="2480"/>
                  </a:cubicBezTo>
                  <a:cubicBezTo>
                    <a:pt x="753" y="2420"/>
                    <a:pt x="753" y="2420"/>
                    <a:pt x="753" y="2420"/>
                  </a:cubicBezTo>
                  <a:cubicBezTo>
                    <a:pt x="467" y="2254"/>
                    <a:pt x="254" y="1975"/>
                    <a:pt x="176" y="1645"/>
                  </a:cubicBezTo>
                  <a:cubicBezTo>
                    <a:pt x="110" y="1660"/>
                    <a:pt x="110" y="1660"/>
                    <a:pt x="110" y="1660"/>
                  </a:cubicBezTo>
                  <a:cubicBezTo>
                    <a:pt x="87" y="1564"/>
                    <a:pt x="75" y="1464"/>
                    <a:pt x="75" y="1364"/>
                  </a:cubicBezTo>
                  <a:cubicBezTo>
                    <a:pt x="75" y="905"/>
                    <a:pt x="323" y="477"/>
                    <a:pt x="721" y="247"/>
                  </a:cubicBezTo>
                  <a:cubicBezTo>
                    <a:pt x="755" y="306"/>
                    <a:pt x="755" y="306"/>
                    <a:pt x="755" y="306"/>
                  </a:cubicBezTo>
                  <a:cubicBezTo>
                    <a:pt x="934" y="203"/>
                    <a:pt x="1143" y="143"/>
                    <a:pt x="1365" y="143"/>
                  </a:cubicBezTo>
                  <a:cubicBezTo>
                    <a:pt x="1367" y="143"/>
                    <a:pt x="1367" y="143"/>
                    <a:pt x="1367" y="143"/>
                  </a:cubicBezTo>
                  <a:cubicBezTo>
                    <a:pt x="1367" y="0"/>
                    <a:pt x="1367" y="0"/>
                    <a:pt x="1367" y="0"/>
                  </a:cubicBezTo>
                  <a:cubicBezTo>
                    <a:pt x="1365" y="0"/>
                    <a:pt x="1365" y="0"/>
                    <a:pt x="13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B4B32BF1-2477-4E86-A08A-B832E80C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688"/>
              <a:ext cx="2740" cy="3170"/>
            </a:xfrm>
            <a:custGeom>
              <a:avLst/>
              <a:gdLst>
                <a:gd name="T0" fmla="*/ 2038 w 2080"/>
                <a:gd name="T1" fmla="*/ 2082 h 2406"/>
                <a:gd name="T2" fmla="*/ 1290 w 2080"/>
                <a:gd name="T3" fmla="*/ 2338 h 2406"/>
                <a:gd name="T4" fmla="*/ 678 w 2080"/>
                <a:gd name="T5" fmla="*/ 2173 h 2406"/>
                <a:gd name="T6" fmla="*/ 643 w 2080"/>
                <a:gd name="T7" fmla="*/ 2233 h 2406"/>
                <a:gd name="T8" fmla="*/ 1290 w 2080"/>
                <a:gd name="T9" fmla="*/ 2406 h 2406"/>
                <a:gd name="T10" fmla="*/ 2080 w 2080"/>
                <a:gd name="T11" fmla="*/ 2135 h 2406"/>
                <a:gd name="T12" fmla="*/ 2038 w 2080"/>
                <a:gd name="T13" fmla="*/ 2082 h 2406"/>
                <a:gd name="T14" fmla="*/ 646 w 2080"/>
                <a:gd name="T15" fmla="*/ 0 h 2406"/>
                <a:gd name="T16" fmla="*/ 0 w 2080"/>
                <a:gd name="T17" fmla="*/ 1117 h 2406"/>
                <a:gd name="T18" fmla="*/ 35 w 2080"/>
                <a:gd name="T19" fmla="*/ 1413 h 2406"/>
                <a:gd name="T20" fmla="*/ 101 w 2080"/>
                <a:gd name="T21" fmla="*/ 1398 h 2406"/>
                <a:gd name="T22" fmla="*/ 69 w 2080"/>
                <a:gd name="T23" fmla="*/ 1117 h 2406"/>
                <a:gd name="T24" fmla="*/ 680 w 2080"/>
                <a:gd name="T25" fmla="*/ 59 h 2406"/>
                <a:gd name="T26" fmla="*/ 646 w 2080"/>
                <a:gd name="T27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0" h="2406">
                  <a:moveTo>
                    <a:pt x="2038" y="2082"/>
                  </a:moveTo>
                  <a:cubicBezTo>
                    <a:pt x="1822" y="2249"/>
                    <a:pt x="1563" y="2338"/>
                    <a:pt x="1290" y="2338"/>
                  </a:cubicBezTo>
                  <a:cubicBezTo>
                    <a:pt x="1067" y="2338"/>
                    <a:pt x="858" y="2278"/>
                    <a:pt x="678" y="2173"/>
                  </a:cubicBezTo>
                  <a:cubicBezTo>
                    <a:pt x="643" y="2233"/>
                    <a:pt x="643" y="2233"/>
                    <a:pt x="643" y="2233"/>
                  </a:cubicBezTo>
                  <a:cubicBezTo>
                    <a:pt x="839" y="2346"/>
                    <a:pt x="1062" y="2406"/>
                    <a:pt x="1290" y="2406"/>
                  </a:cubicBezTo>
                  <a:cubicBezTo>
                    <a:pt x="1578" y="2406"/>
                    <a:pt x="1855" y="2311"/>
                    <a:pt x="2080" y="2135"/>
                  </a:cubicBezTo>
                  <a:cubicBezTo>
                    <a:pt x="2038" y="2082"/>
                    <a:pt x="2038" y="2082"/>
                    <a:pt x="2038" y="2082"/>
                  </a:cubicBezTo>
                  <a:moveTo>
                    <a:pt x="646" y="0"/>
                  </a:moveTo>
                  <a:cubicBezTo>
                    <a:pt x="248" y="230"/>
                    <a:pt x="0" y="658"/>
                    <a:pt x="0" y="1117"/>
                  </a:cubicBezTo>
                  <a:cubicBezTo>
                    <a:pt x="0" y="1217"/>
                    <a:pt x="12" y="1317"/>
                    <a:pt x="35" y="1413"/>
                  </a:cubicBezTo>
                  <a:cubicBezTo>
                    <a:pt x="101" y="1398"/>
                    <a:pt x="101" y="1398"/>
                    <a:pt x="101" y="1398"/>
                  </a:cubicBezTo>
                  <a:cubicBezTo>
                    <a:pt x="80" y="1308"/>
                    <a:pt x="69" y="1214"/>
                    <a:pt x="69" y="1117"/>
                  </a:cubicBezTo>
                  <a:cubicBezTo>
                    <a:pt x="69" y="666"/>
                    <a:pt x="315" y="271"/>
                    <a:pt x="680" y="59"/>
                  </a:cubicBezTo>
                  <a:cubicBezTo>
                    <a:pt x="646" y="0"/>
                    <a:pt x="646" y="0"/>
                    <a:pt x="6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F85CA7C1-03CE-4F27-ADA1-4CF03DE5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874"/>
              <a:ext cx="612" cy="1242"/>
            </a:xfrm>
            <a:custGeom>
              <a:avLst/>
              <a:gdLst>
                <a:gd name="T0" fmla="*/ 53 w 464"/>
                <a:gd name="T1" fmla="*/ 0 h 943"/>
                <a:gd name="T2" fmla="*/ 0 w 464"/>
                <a:gd name="T3" fmla="*/ 54 h 943"/>
                <a:gd name="T4" fmla="*/ 128 w 464"/>
                <a:gd name="T5" fmla="*/ 199 h 943"/>
                <a:gd name="T6" fmla="*/ 388 w 464"/>
                <a:gd name="T7" fmla="*/ 943 h 943"/>
                <a:gd name="T8" fmla="*/ 464 w 464"/>
                <a:gd name="T9" fmla="*/ 941 h 943"/>
                <a:gd name="T10" fmla="*/ 53 w 464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943">
                  <a:moveTo>
                    <a:pt x="5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6" y="99"/>
                    <a:pt x="89" y="147"/>
                    <a:pt x="128" y="199"/>
                  </a:cubicBezTo>
                  <a:cubicBezTo>
                    <a:pt x="292" y="415"/>
                    <a:pt x="381" y="672"/>
                    <a:pt x="388" y="943"/>
                  </a:cubicBezTo>
                  <a:cubicBezTo>
                    <a:pt x="464" y="941"/>
                    <a:pt x="464" y="941"/>
                    <a:pt x="464" y="941"/>
                  </a:cubicBezTo>
                  <a:cubicBezTo>
                    <a:pt x="454" y="584"/>
                    <a:pt x="309" y="25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FFE21118-29B4-4566-A815-310C4250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945"/>
              <a:ext cx="573" cy="1172"/>
            </a:xfrm>
            <a:custGeom>
              <a:avLst/>
              <a:gdLst>
                <a:gd name="T0" fmla="*/ 47 w 435"/>
                <a:gd name="T1" fmla="*/ 0 h 890"/>
                <a:gd name="T2" fmla="*/ 0 w 435"/>
                <a:gd name="T3" fmla="*/ 48 h 890"/>
                <a:gd name="T4" fmla="*/ 367 w 435"/>
                <a:gd name="T5" fmla="*/ 890 h 890"/>
                <a:gd name="T6" fmla="*/ 435 w 435"/>
                <a:gd name="T7" fmla="*/ 889 h 890"/>
                <a:gd name="T8" fmla="*/ 175 w 435"/>
                <a:gd name="T9" fmla="*/ 145 h 890"/>
                <a:gd name="T10" fmla="*/ 47 w 43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890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28" y="272"/>
                    <a:pt x="359" y="571"/>
                    <a:pt x="367" y="890"/>
                  </a:cubicBezTo>
                  <a:cubicBezTo>
                    <a:pt x="435" y="889"/>
                    <a:pt x="435" y="889"/>
                    <a:pt x="435" y="889"/>
                  </a:cubicBezTo>
                  <a:cubicBezTo>
                    <a:pt x="428" y="618"/>
                    <a:pt x="339" y="361"/>
                    <a:pt x="175" y="145"/>
                  </a:cubicBezTo>
                  <a:cubicBezTo>
                    <a:pt x="136" y="93"/>
                    <a:pt x="93" y="45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8E0F4BBA-34F0-401A-83D1-AC8795D14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" y="656"/>
              <a:ext cx="1944" cy="762"/>
            </a:xfrm>
            <a:custGeom>
              <a:avLst/>
              <a:gdLst>
                <a:gd name="T0" fmla="*/ 1278 w 1475"/>
                <a:gd name="T1" fmla="*/ 510 h 578"/>
                <a:gd name="T2" fmla="*/ 1225 w 1475"/>
                <a:gd name="T3" fmla="*/ 563 h 578"/>
                <a:gd name="T4" fmla="*/ 1240 w 1475"/>
                <a:gd name="T5" fmla="*/ 578 h 578"/>
                <a:gd name="T6" fmla="*/ 1293 w 1475"/>
                <a:gd name="T7" fmla="*/ 525 h 578"/>
                <a:gd name="T8" fmla="*/ 1278 w 1475"/>
                <a:gd name="T9" fmla="*/ 510 h 578"/>
                <a:gd name="T10" fmla="*/ 1386 w 1475"/>
                <a:gd name="T11" fmla="*/ 417 h 578"/>
                <a:gd name="T12" fmla="*/ 1355 w 1475"/>
                <a:gd name="T13" fmla="*/ 448 h 578"/>
                <a:gd name="T14" fmla="*/ 1363 w 1475"/>
                <a:gd name="T15" fmla="*/ 455 h 578"/>
                <a:gd name="T16" fmla="*/ 1393 w 1475"/>
                <a:gd name="T17" fmla="*/ 425 h 578"/>
                <a:gd name="T18" fmla="*/ 1386 w 1475"/>
                <a:gd name="T19" fmla="*/ 417 h 578"/>
                <a:gd name="T20" fmla="*/ 463 w 1475"/>
                <a:gd name="T21" fmla="*/ 358 h 578"/>
                <a:gd name="T22" fmla="*/ 208 w 1475"/>
                <a:gd name="T23" fmla="*/ 472 h 578"/>
                <a:gd name="T24" fmla="*/ 165 w 1475"/>
                <a:gd name="T25" fmla="*/ 410 h 578"/>
                <a:gd name="T26" fmla="*/ 147 w 1475"/>
                <a:gd name="T27" fmla="*/ 423 h 578"/>
                <a:gd name="T28" fmla="*/ 203 w 1475"/>
                <a:gd name="T29" fmla="*/ 502 h 578"/>
                <a:gd name="T30" fmla="*/ 212 w 1475"/>
                <a:gd name="T31" fmla="*/ 496 h 578"/>
                <a:gd name="T32" fmla="*/ 468 w 1475"/>
                <a:gd name="T33" fmla="*/ 379 h 578"/>
                <a:gd name="T34" fmla="*/ 463 w 1475"/>
                <a:gd name="T35" fmla="*/ 358 h 578"/>
                <a:gd name="T36" fmla="*/ 661 w 1475"/>
                <a:gd name="T37" fmla="*/ 0 h 578"/>
                <a:gd name="T38" fmla="*/ 0 w 1475"/>
                <a:gd name="T39" fmla="*/ 211 h 578"/>
                <a:gd name="T40" fmla="*/ 45 w 1475"/>
                <a:gd name="T41" fmla="*/ 276 h 578"/>
                <a:gd name="T42" fmla="*/ 63 w 1475"/>
                <a:gd name="T43" fmla="*/ 264 h 578"/>
                <a:gd name="T44" fmla="*/ 28 w 1475"/>
                <a:gd name="T45" fmla="*/ 214 h 578"/>
                <a:gd name="T46" fmla="*/ 661 w 1475"/>
                <a:gd name="T47" fmla="*/ 19 h 578"/>
                <a:gd name="T48" fmla="*/ 1447 w 1475"/>
                <a:gd name="T49" fmla="*/ 340 h 578"/>
                <a:gd name="T50" fmla="*/ 1404 w 1475"/>
                <a:gd name="T51" fmla="*/ 384 h 578"/>
                <a:gd name="T52" fmla="*/ 1411 w 1475"/>
                <a:gd name="T53" fmla="*/ 391 h 578"/>
                <a:gd name="T54" fmla="*/ 1411 w 1475"/>
                <a:gd name="T55" fmla="*/ 392 h 578"/>
                <a:gd name="T56" fmla="*/ 1399 w 1475"/>
                <a:gd name="T57" fmla="*/ 404 h 578"/>
                <a:gd name="T58" fmla="*/ 1407 w 1475"/>
                <a:gd name="T59" fmla="*/ 411 h 578"/>
                <a:gd name="T60" fmla="*/ 1475 w 1475"/>
                <a:gd name="T61" fmla="*/ 343 h 578"/>
                <a:gd name="T62" fmla="*/ 661 w 1475"/>
                <a:gd name="T6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5" h="578">
                  <a:moveTo>
                    <a:pt x="1278" y="510"/>
                  </a:moveTo>
                  <a:cubicBezTo>
                    <a:pt x="1225" y="563"/>
                    <a:pt x="1225" y="563"/>
                    <a:pt x="1225" y="563"/>
                  </a:cubicBezTo>
                  <a:cubicBezTo>
                    <a:pt x="1230" y="568"/>
                    <a:pt x="1235" y="573"/>
                    <a:pt x="1240" y="578"/>
                  </a:cubicBezTo>
                  <a:cubicBezTo>
                    <a:pt x="1293" y="525"/>
                    <a:pt x="1293" y="525"/>
                    <a:pt x="1293" y="525"/>
                  </a:cubicBezTo>
                  <a:cubicBezTo>
                    <a:pt x="1288" y="520"/>
                    <a:pt x="1283" y="515"/>
                    <a:pt x="1278" y="510"/>
                  </a:cubicBezTo>
                  <a:moveTo>
                    <a:pt x="1386" y="417"/>
                  </a:moveTo>
                  <a:cubicBezTo>
                    <a:pt x="1355" y="448"/>
                    <a:pt x="1355" y="448"/>
                    <a:pt x="1355" y="448"/>
                  </a:cubicBezTo>
                  <a:cubicBezTo>
                    <a:pt x="1358" y="450"/>
                    <a:pt x="1360" y="453"/>
                    <a:pt x="1363" y="455"/>
                  </a:cubicBezTo>
                  <a:cubicBezTo>
                    <a:pt x="1393" y="425"/>
                    <a:pt x="1393" y="425"/>
                    <a:pt x="1393" y="425"/>
                  </a:cubicBezTo>
                  <a:cubicBezTo>
                    <a:pt x="1391" y="422"/>
                    <a:pt x="1388" y="420"/>
                    <a:pt x="1386" y="417"/>
                  </a:cubicBezTo>
                  <a:moveTo>
                    <a:pt x="463" y="358"/>
                  </a:moveTo>
                  <a:cubicBezTo>
                    <a:pt x="372" y="381"/>
                    <a:pt x="286" y="419"/>
                    <a:pt x="208" y="472"/>
                  </a:cubicBezTo>
                  <a:cubicBezTo>
                    <a:pt x="165" y="410"/>
                    <a:pt x="165" y="410"/>
                    <a:pt x="165" y="410"/>
                  </a:cubicBezTo>
                  <a:cubicBezTo>
                    <a:pt x="159" y="414"/>
                    <a:pt x="153" y="418"/>
                    <a:pt x="147" y="423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212" y="496"/>
                    <a:pt x="212" y="496"/>
                    <a:pt x="212" y="496"/>
                  </a:cubicBezTo>
                  <a:cubicBezTo>
                    <a:pt x="290" y="441"/>
                    <a:pt x="377" y="402"/>
                    <a:pt x="468" y="379"/>
                  </a:cubicBezTo>
                  <a:cubicBezTo>
                    <a:pt x="463" y="358"/>
                    <a:pt x="463" y="358"/>
                    <a:pt x="463" y="358"/>
                  </a:cubicBezTo>
                  <a:moveTo>
                    <a:pt x="661" y="0"/>
                  </a:moveTo>
                  <a:cubicBezTo>
                    <a:pt x="415" y="0"/>
                    <a:pt x="187" y="78"/>
                    <a:pt x="0" y="211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51" y="272"/>
                    <a:pt x="57" y="268"/>
                    <a:pt x="63" y="26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15" y="86"/>
                    <a:pt x="433" y="19"/>
                    <a:pt x="661" y="19"/>
                  </a:cubicBezTo>
                  <a:cubicBezTo>
                    <a:pt x="957" y="19"/>
                    <a:pt x="1236" y="133"/>
                    <a:pt x="1447" y="340"/>
                  </a:cubicBezTo>
                  <a:cubicBezTo>
                    <a:pt x="1404" y="384"/>
                    <a:pt x="1404" y="384"/>
                    <a:pt x="1404" y="384"/>
                  </a:cubicBezTo>
                  <a:cubicBezTo>
                    <a:pt x="1406" y="386"/>
                    <a:pt x="1408" y="388"/>
                    <a:pt x="1411" y="391"/>
                  </a:cubicBezTo>
                  <a:cubicBezTo>
                    <a:pt x="1411" y="392"/>
                    <a:pt x="1411" y="392"/>
                    <a:pt x="1411" y="392"/>
                  </a:cubicBezTo>
                  <a:cubicBezTo>
                    <a:pt x="1399" y="404"/>
                    <a:pt x="1399" y="404"/>
                    <a:pt x="1399" y="404"/>
                  </a:cubicBezTo>
                  <a:cubicBezTo>
                    <a:pt x="1402" y="406"/>
                    <a:pt x="1404" y="409"/>
                    <a:pt x="1407" y="411"/>
                  </a:cubicBezTo>
                  <a:cubicBezTo>
                    <a:pt x="1475" y="343"/>
                    <a:pt x="1475" y="343"/>
                    <a:pt x="1475" y="343"/>
                  </a:cubicBezTo>
                  <a:cubicBezTo>
                    <a:pt x="1268" y="132"/>
                    <a:pt x="979" y="0"/>
                    <a:pt x="6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id="{26A57375-D2AC-4A4D-B41B-C715076DA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004"/>
              <a:ext cx="1800" cy="242"/>
            </a:xfrm>
            <a:custGeom>
              <a:avLst/>
              <a:gdLst>
                <a:gd name="T0" fmla="*/ 1333 w 1366"/>
                <a:gd name="T1" fmla="*/ 145 h 184"/>
                <a:gd name="T2" fmla="*/ 1302 w 1366"/>
                <a:gd name="T3" fmla="*/ 176 h 184"/>
                <a:gd name="T4" fmla="*/ 1310 w 1366"/>
                <a:gd name="T5" fmla="*/ 184 h 184"/>
                <a:gd name="T6" fmla="*/ 1341 w 1366"/>
                <a:gd name="T7" fmla="*/ 153 h 184"/>
                <a:gd name="T8" fmla="*/ 1333 w 1366"/>
                <a:gd name="T9" fmla="*/ 145 h 184"/>
                <a:gd name="T10" fmla="*/ 1359 w 1366"/>
                <a:gd name="T11" fmla="*/ 120 h 184"/>
                <a:gd name="T12" fmla="*/ 1346 w 1366"/>
                <a:gd name="T13" fmla="*/ 132 h 184"/>
                <a:gd name="T14" fmla="*/ 1354 w 1366"/>
                <a:gd name="T15" fmla="*/ 140 h 184"/>
                <a:gd name="T16" fmla="*/ 1366 w 1366"/>
                <a:gd name="T17" fmla="*/ 128 h 184"/>
                <a:gd name="T18" fmla="*/ 1366 w 1366"/>
                <a:gd name="T19" fmla="*/ 127 h 184"/>
                <a:gd name="T20" fmla="*/ 1359 w 1366"/>
                <a:gd name="T21" fmla="*/ 120 h 184"/>
                <a:gd name="T22" fmla="*/ 39 w 1366"/>
                <a:gd name="T23" fmla="*/ 30 h 184"/>
                <a:gd name="T24" fmla="*/ 21 w 1366"/>
                <a:gd name="T25" fmla="*/ 42 h 184"/>
                <a:gd name="T26" fmla="*/ 46 w 1366"/>
                <a:gd name="T27" fmla="*/ 78 h 184"/>
                <a:gd name="T28" fmla="*/ 64 w 1366"/>
                <a:gd name="T29" fmla="*/ 65 h 184"/>
                <a:gd name="T30" fmla="*/ 39 w 1366"/>
                <a:gd name="T31" fmla="*/ 30 h 184"/>
                <a:gd name="T32" fmla="*/ 18 w 1366"/>
                <a:gd name="T33" fmla="*/ 0 h 184"/>
                <a:gd name="T34" fmla="*/ 0 w 1366"/>
                <a:gd name="T35" fmla="*/ 12 h 184"/>
                <a:gd name="T36" fmla="*/ 10 w 1366"/>
                <a:gd name="T37" fmla="*/ 27 h 184"/>
                <a:gd name="T38" fmla="*/ 28 w 1366"/>
                <a:gd name="T39" fmla="*/ 14 h 184"/>
                <a:gd name="T40" fmla="*/ 18 w 1366"/>
                <a:gd name="T4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84">
                  <a:moveTo>
                    <a:pt x="1333" y="145"/>
                  </a:moveTo>
                  <a:cubicBezTo>
                    <a:pt x="1302" y="176"/>
                    <a:pt x="1302" y="176"/>
                    <a:pt x="1302" y="176"/>
                  </a:cubicBezTo>
                  <a:cubicBezTo>
                    <a:pt x="1305" y="179"/>
                    <a:pt x="1308" y="181"/>
                    <a:pt x="1310" y="184"/>
                  </a:cubicBezTo>
                  <a:cubicBezTo>
                    <a:pt x="1341" y="153"/>
                    <a:pt x="1341" y="153"/>
                    <a:pt x="1341" y="153"/>
                  </a:cubicBezTo>
                  <a:cubicBezTo>
                    <a:pt x="1338" y="151"/>
                    <a:pt x="1336" y="148"/>
                    <a:pt x="1333" y="145"/>
                  </a:cubicBezTo>
                  <a:moveTo>
                    <a:pt x="1359" y="120"/>
                  </a:moveTo>
                  <a:cubicBezTo>
                    <a:pt x="1346" y="132"/>
                    <a:pt x="1346" y="132"/>
                    <a:pt x="1346" y="132"/>
                  </a:cubicBezTo>
                  <a:cubicBezTo>
                    <a:pt x="1349" y="135"/>
                    <a:pt x="1352" y="137"/>
                    <a:pt x="1354" y="140"/>
                  </a:cubicBezTo>
                  <a:cubicBezTo>
                    <a:pt x="1366" y="128"/>
                    <a:pt x="1366" y="128"/>
                    <a:pt x="1366" y="128"/>
                  </a:cubicBezTo>
                  <a:cubicBezTo>
                    <a:pt x="1366" y="127"/>
                    <a:pt x="1366" y="127"/>
                    <a:pt x="1366" y="127"/>
                  </a:cubicBezTo>
                  <a:cubicBezTo>
                    <a:pt x="1363" y="124"/>
                    <a:pt x="1361" y="122"/>
                    <a:pt x="1359" y="120"/>
                  </a:cubicBezTo>
                  <a:moveTo>
                    <a:pt x="39" y="30"/>
                  </a:moveTo>
                  <a:cubicBezTo>
                    <a:pt x="33" y="34"/>
                    <a:pt x="27" y="38"/>
                    <a:pt x="21" y="4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2" y="74"/>
                    <a:pt x="58" y="69"/>
                    <a:pt x="64" y="65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2"/>
                    <a:pt x="22" y="18"/>
                    <a:pt x="28" y="1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id="{36C25318-A396-48FC-8411-97EE9E57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" y="1652"/>
              <a:ext cx="1006" cy="1824"/>
            </a:xfrm>
            <a:custGeom>
              <a:avLst/>
              <a:gdLst>
                <a:gd name="T0" fmla="*/ 453 w 763"/>
                <a:gd name="T1" fmla="*/ 84 h 1384"/>
                <a:gd name="T2" fmla="*/ 382 w 763"/>
                <a:gd name="T3" fmla="*/ 109 h 1384"/>
                <a:gd name="T4" fmla="*/ 431 w 763"/>
                <a:gd name="T5" fmla="*/ 385 h 1384"/>
                <a:gd name="T6" fmla="*/ 431 w 763"/>
                <a:gd name="T7" fmla="*/ 387 h 1384"/>
                <a:gd name="T8" fmla="*/ 409 w 763"/>
                <a:gd name="T9" fmla="*/ 387 h 1384"/>
                <a:gd name="T10" fmla="*/ 179 w 763"/>
                <a:gd name="T11" fmla="*/ 943 h 1384"/>
                <a:gd name="T12" fmla="*/ 10 w 763"/>
                <a:gd name="T13" fmla="*/ 1072 h 1384"/>
                <a:gd name="T14" fmla="*/ 0 w 763"/>
                <a:gd name="T15" fmla="*/ 1077 h 1384"/>
                <a:gd name="T16" fmla="*/ 47 w 763"/>
                <a:gd name="T17" fmla="*/ 1159 h 1384"/>
                <a:gd name="T18" fmla="*/ 66 w 763"/>
                <a:gd name="T19" fmla="*/ 1149 h 1384"/>
                <a:gd name="T20" fmla="*/ 30 w 763"/>
                <a:gd name="T21" fmla="*/ 1085 h 1384"/>
                <a:gd name="T22" fmla="*/ 194 w 763"/>
                <a:gd name="T23" fmla="*/ 958 h 1384"/>
                <a:gd name="T24" fmla="*/ 431 w 763"/>
                <a:gd name="T25" fmla="*/ 386 h 1384"/>
                <a:gd name="T26" fmla="*/ 390 w 763"/>
                <a:gd name="T27" fmla="*/ 130 h 1384"/>
                <a:gd name="T28" fmla="*/ 460 w 763"/>
                <a:gd name="T29" fmla="*/ 105 h 1384"/>
                <a:gd name="T30" fmla="*/ 453 w 763"/>
                <a:gd name="T31" fmla="*/ 84 h 1384"/>
                <a:gd name="T32" fmla="*/ 587 w 763"/>
                <a:gd name="T33" fmla="*/ 38 h 1384"/>
                <a:gd name="T34" fmla="*/ 546 w 763"/>
                <a:gd name="T35" fmla="*/ 52 h 1384"/>
                <a:gd name="T36" fmla="*/ 553 w 763"/>
                <a:gd name="T37" fmla="*/ 72 h 1384"/>
                <a:gd name="T38" fmla="*/ 594 w 763"/>
                <a:gd name="T39" fmla="*/ 58 h 1384"/>
                <a:gd name="T40" fmla="*/ 587 w 763"/>
                <a:gd name="T41" fmla="*/ 38 h 1384"/>
                <a:gd name="T42" fmla="*/ 696 w 763"/>
                <a:gd name="T43" fmla="*/ 0 h 1384"/>
                <a:gd name="T44" fmla="*/ 605 w 763"/>
                <a:gd name="T45" fmla="*/ 31 h 1384"/>
                <a:gd name="T46" fmla="*/ 612 w 763"/>
                <a:gd name="T47" fmla="*/ 52 h 1384"/>
                <a:gd name="T48" fmla="*/ 687 w 763"/>
                <a:gd name="T49" fmla="*/ 26 h 1384"/>
                <a:gd name="T50" fmla="*/ 746 w 763"/>
                <a:gd name="T51" fmla="*/ 386 h 1384"/>
                <a:gd name="T52" fmla="*/ 417 w 763"/>
                <a:gd name="T53" fmla="*/ 1181 h 1384"/>
                <a:gd name="T54" fmla="*/ 185 w 763"/>
                <a:gd name="T55" fmla="*/ 1359 h 1384"/>
                <a:gd name="T56" fmla="*/ 153 w 763"/>
                <a:gd name="T57" fmla="*/ 1304 h 1384"/>
                <a:gd name="T58" fmla="*/ 134 w 763"/>
                <a:gd name="T59" fmla="*/ 1314 h 1384"/>
                <a:gd name="T60" fmla="*/ 174 w 763"/>
                <a:gd name="T61" fmla="*/ 1384 h 1384"/>
                <a:gd name="T62" fmla="*/ 763 w 763"/>
                <a:gd name="T63" fmla="*/ 385 h 1384"/>
                <a:gd name="T64" fmla="*/ 696 w 763"/>
                <a:gd name="T6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1384">
                  <a:moveTo>
                    <a:pt x="453" y="84"/>
                  </a:moveTo>
                  <a:cubicBezTo>
                    <a:pt x="382" y="109"/>
                    <a:pt x="382" y="109"/>
                    <a:pt x="382" y="109"/>
                  </a:cubicBezTo>
                  <a:cubicBezTo>
                    <a:pt x="413" y="195"/>
                    <a:pt x="431" y="288"/>
                    <a:pt x="431" y="385"/>
                  </a:cubicBezTo>
                  <a:cubicBezTo>
                    <a:pt x="431" y="387"/>
                    <a:pt x="431" y="387"/>
                    <a:pt x="431" y="387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597"/>
                    <a:pt x="327" y="794"/>
                    <a:pt x="179" y="943"/>
                  </a:cubicBezTo>
                  <a:cubicBezTo>
                    <a:pt x="128" y="993"/>
                    <a:pt x="71" y="1037"/>
                    <a:pt x="10" y="1072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47" y="1159"/>
                    <a:pt x="47" y="1159"/>
                    <a:pt x="47" y="1159"/>
                  </a:cubicBezTo>
                  <a:cubicBezTo>
                    <a:pt x="53" y="1156"/>
                    <a:pt x="59" y="1152"/>
                    <a:pt x="66" y="1149"/>
                  </a:cubicBezTo>
                  <a:cubicBezTo>
                    <a:pt x="30" y="1085"/>
                    <a:pt x="30" y="1085"/>
                    <a:pt x="30" y="1085"/>
                  </a:cubicBezTo>
                  <a:cubicBezTo>
                    <a:pt x="89" y="1050"/>
                    <a:pt x="145" y="1008"/>
                    <a:pt x="194" y="958"/>
                  </a:cubicBezTo>
                  <a:cubicBezTo>
                    <a:pt x="347" y="805"/>
                    <a:pt x="431" y="602"/>
                    <a:pt x="431" y="386"/>
                  </a:cubicBezTo>
                  <a:cubicBezTo>
                    <a:pt x="431" y="299"/>
                    <a:pt x="417" y="212"/>
                    <a:pt x="390" y="130"/>
                  </a:cubicBezTo>
                  <a:cubicBezTo>
                    <a:pt x="460" y="105"/>
                    <a:pt x="460" y="105"/>
                    <a:pt x="460" y="105"/>
                  </a:cubicBezTo>
                  <a:cubicBezTo>
                    <a:pt x="458" y="98"/>
                    <a:pt x="455" y="91"/>
                    <a:pt x="453" y="84"/>
                  </a:cubicBezTo>
                  <a:moveTo>
                    <a:pt x="587" y="38"/>
                  </a:moveTo>
                  <a:cubicBezTo>
                    <a:pt x="546" y="52"/>
                    <a:pt x="546" y="52"/>
                    <a:pt x="546" y="52"/>
                  </a:cubicBezTo>
                  <a:cubicBezTo>
                    <a:pt x="549" y="59"/>
                    <a:pt x="551" y="66"/>
                    <a:pt x="553" y="72"/>
                  </a:cubicBezTo>
                  <a:cubicBezTo>
                    <a:pt x="594" y="58"/>
                    <a:pt x="594" y="58"/>
                    <a:pt x="594" y="58"/>
                  </a:cubicBezTo>
                  <a:cubicBezTo>
                    <a:pt x="592" y="51"/>
                    <a:pt x="590" y="44"/>
                    <a:pt x="587" y="38"/>
                  </a:cubicBezTo>
                  <a:moveTo>
                    <a:pt x="696" y="0"/>
                  </a:moveTo>
                  <a:cubicBezTo>
                    <a:pt x="605" y="31"/>
                    <a:pt x="605" y="31"/>
                    <a:pt x="605" y="31"/>
                  </a:cubicBezTo>
                  <a:cubicBezTo>
                    <a:pt x="608" y="38"/>
                    <a:pt x="610" y="45"/>
                    <a:pt x="612" y="52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726" y="142"/>
                    <a:pt x="746" y="263"/>
                    <a:pt x="746" y="386"/>
                  </a:cubicBezTo>
                  <a:cubicBezTo>
                    <a:pt x="746" y="686"/>
                    <a:pt x="629" y="968"/>
                    <a:pt x="417" y="1181"/>
                  </a:cubicBezTo>
                  <a:cubicBezTo>
                    <a:pt x="347" y="1250"/>
                    <a:pt x="269" y="1310"/>
                    <a:pt x="185" y="1359"/>
                  </a:cubicBezTo>
                  <a:cubicBezTo>
                    <a:pt x="153" y="1304"/>
                    <a:pt x="153" y="1304"/>
                    <a:pt x="153" y="1304"/>
                  </a:cubicBezTo>
                  <a:cubicBezTo>
                    <a:pt x="147" y="1307"/>
                    <a:pt x="141" y="1311"/>
                    <a:pt x="134" y="1314"/>
                  </a:cubicBezTo>
                  <a:cubicBezTo>
                    <a:pt x="174" y="1384"/>
                    <a:pt x="174" y="1384"/>
                    <a:pt x="174" y="1384"/>
                  </a:cubicBezTo>
                  <a:cubicBezTo>
                    <a:pt x="525" y="1189"/>
                    <a:pt x="763" y="814"/>
                    <a:pt x="763" y="385"/>
                  </a:cubicBezTo>
                  <a:cubicBezTo>
                    <a:pt x="763" y="250"/>
                    <a:pt x="740" y="120"/>
                    <a:pt x="6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7">
              <a:extLst>
                <a:ext uri="{FF2B5EF4-FFF2-40B4-BE49-F238E27FC236}">
                  <a16:creationId xmlns:a16="http://schemas.microsoft.com/office/drawing/2014/main" id="{F9C0683E-B82B-44CC-A898-BD6A982C8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3278"/>
              <a:ext cx="77" cy="105"/>
            </a:xfrm>
            <a:custGeom>
              <a:avLst/>
              <a:gdLst>
                <a:gd name="T0" fmla="*/ 50 w 58"/>
                <a:gd name="T1" fmla="*/ 55 h 80"/>
                <a:gd name="T2" fmla="*/ 31 w 58"/>
                <a:gd name="T3" fmla="*/ 65 h 80"/>
                <a:gd name="T4" fmla="*/ 39 w 58"/>
                <a:gd name="T5" fmla="*/ 80 h 80"/>
                <a:gd name="T6" fmla="*/ 58 w 58"/>
                <a:gd name="T7" fmla="*/ 70 h 80"/>
                <a:gd name="T8" fmla="*/ 50 w 58"/>
                <a:gd name="T9" fmla="*/ 55 h 80"/>
                <a:gd name="T10" fmla="*/ 19 w 58"/>
                <a:gd name="T11" fmla="*/ 0 h 80"/>
                <a:gd name="T12" fmla="*/ 0 w 58"/>
                <a:gd name="T13" fmla="*/ 11 h 80"/>
                <a:gd name="T14" fmla="*/ 22 w 58"/>
                <a:gd name="T15" fmla="*/ 49 h 80"/>
                <a:gd name="T16" fmla="*/ 41 w 58"/>
                <a:gd name="T17" fmla="*/ 38 h 80"/>
                <a:gd name="T18" fmla="*/ 19 w 5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0">
                  <a:moveTo>
                    <a:pt x="50" y="55"/>
                  </a:moveTo>
                  <a:cubicBezTo>
                    <a:pt x="44" y="58"/>
                    <a:pt x="37" y="62"/>
                    <a:pt x="31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6" y="77"/>
                    <a:pt x="52" y="73"/>
                    <a:pt x="58" y="70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8" y="45"/>
                    <a:pt x="34" y="42"/>
                    <a:pt x="41" y="3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DD40289C-D886-4D29-86A4-4BA9C9AA3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1943"/>
              <a:ext cx="1189" cy="1651"/>
            </a:xfrm>
            <a:custGeom>
              <a:avLst/>
              <a:gdLst>
                <a:gd name="T0" fmla="*/ 828 w 902"/>
                <a:gd name="T1" fmla="*/ 1095 h 1253"/>
                <a:gd name="T2" fmla="*/ 814 w 902"/>
                <a:gd name="T3" fmla="*/ 1136 h 1253"/>
                <a:gd name="T4" fmla="*/ 835 w 902"/>
                <a:gd name="T5" fmla="*/ 1143 h 1253"/>
                <a:gd name="T6" fmla="*/ 848 w 902"/>
                <a:gd name="T7" fmla="*/ 1101 h 1253"/>
                <a:gd name="T8" fmla="*/ 828 w 902"/>
                <a:gd name="T9" fmla="*/ 1095 h 1253"/>
                <a:gd name="T10" fmla="*/ 267 w 902"/>
                <a:gd name="T11" fmla="*/ 35 h 1253"/>
                <a:gd name="T12" fmla="*/ 264 w 902"/>
                <a:gd name="T13" fmla="*/ 57 h 1253"/>
                <a:gd name="T14" fmla="*/ 338 w 902"/>
                <a:gd name="T15" fmla="*/ 67 h 1253"/>
                <a:gd name="T16" fmla="*/ 332 w 902"/>
                <a:gd name="T17" fmla="*/ 165 h 1253"/>
                <a:gd name="T18" fmla="*/ 569 w 902"/>
                <a:gd name="T19" fmla="*/ 737 h 1253"/>
                <a:gd name="T20" fmla="*/ 881 w 902"/>
                <a:gd name="T21" fmla="*/ 931 h 1253"/>
                <a:gd name="T22" fmla="*/ 858 w 902"/>
                <a:gd name="T23" fmla="*/ 1001 h 1253"/>
                <a:gd name="T24" fmla="*/ 879 w 902"/>
                <a:gd name="T25" fmla="*/ 1007 h 1253"/>
                <a:gd name="T26" fmla="*/ 902 w 902"/>
                <a:gd name="T27" fmla="*/ 936 h 1253"/>
                <a:gd name="T28" fmla="*/ 332 w 902"/>
                <a:gd name="T29" fmla="*/ 164 h 1253"/>
                <a:gd name="T30" fmla="*/ 332 w 902"/>
                <a:gd name="T31" fmla="*/ 163 h 1253"/>
                <a:gd name="T32" fmla="*/ 354 w 902"/>
                <a:gd name="T33" fmla="*/ 163 h 1253"/>
                <a:gd name="T34" fmla="*/ 361 w 902"/>
                <a:gd name="T35" fmla="*/ 59 h 1253"/>
                <a:gd name="T36" fmla="*/ 362 w 902"/>
                <a:gd name="T37" fmla="*/ 48 h 1253"/>
                <a:gd name="T38" fmla="*/ 267 w 902"/>
                <a:gd name="T39" fmla="*/ 35 h 1253"/>
                <a:gd name="T40" fmla="*/ 11 w 902"/>
                <a:gd name="T41" fmla="*/ 0 h 1253"/>
                <a:gd name="T42" fmla="*/ 0 w 902"/>
                <a:gd name="T43" fmla="*/ 164 h 1253"/>
                <a:gd name="T44" fmla="*/ 799 w 902"/>
                <a:gd name="T45" fmla="*/ 1253 h 1253"/>
                <a:gd name="T46" fmla="*/ 829 w 902"/>
                <a:gd name="T47" fmla="*/ 1161 h 1253"/>
                <a:gd name="T48" fmla="*/ 809 w 902"/>
                <a:gd name="T49" fmla="*/ 1154 h 1253"/>
                <a:gd name="T50" fmla="*/ 784 w 902"/>
                <a:gd name="T51" fmla="*/ 1231 h 1253"/>
                <a:gd name="T52" fmla="*/ 346 w 902"/>
                <a:gd name="T53" fmla="*/ 960 h 1253"/>
                <a:gd name="T54" fmla="*/ 17 w 902"/>
                <a:gd name="T55" fmla="*/ 165 h 1253"/>
                <a:gd name="T56" fmla="*/ 26 w 902"/>
                <a:gd name="T57" fmla="*/ 24 h 1253"/>
                <a:gd name="T58" fmla="*/ 88 w 902"/>
                <a:gd name="T59" fmla="*/ 33 h 1253"/>
                <a:gd name="T60" fmla="*/ 91 w 902"/>
                <a:gd name="T61" fmla="*/ 11 h 1253"/>
                <a:gd name="T62" fmla="*/ 11 w 902"/>
                <a:gd name="T63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253">
                  <a:moveTo>
                    <a:pt x="828" y="1095"/>
                  </a:moveTo>
                  <a:cubicBezTo>
                    <a:pt x="814" y="1136"/>
                    <a:pt x="814" y="1136"/>
                    <a:pt x="814" y="1136"/>
                  </a:cubicBezTo>
                  <a:cubicBezTo>
                    <a:pt x="821" y="1138"/>
                    <a:pt x="828" y="1141"/>
                    <a:pt x="835" y="1143"/>
                  </a:cubicBezTo>
                  <a:cubicBezTo>
                    <a:pt x="848" y="1101"/>
                    <a:pt x="848" y="1101"/>
                    <a:pt x="848" y="1101"/>
                  </a:cubicBezTo>
                  <a:cubicBezTo>
                    <a:pt x="841" y="1099"/>
                    <a:pt x="835" y="1097"/>
                    <a:pt x="828" y="1095"/>
                  </a:cubicBezTo>
                  <a:moveTo>
                    <a:pt x="267" y="35"/>
                  </a:moveTo>
                  <a:cubicBezTo>
                    <a:pt x="266" y="42"/>
                    <a:pt x="265" y="49"/>
                    <a:pt x="264" y="57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34" y="99"/>
                    <a:pt x="332" y="132"/>
                    <a:pt x="332" y="165"/>
                  </a:cubicBezTo>
                  <a:cubicBezTo>
                    <a:pt x="332" y="381"/>
                    <a:pt x="416" y="584"/>
                    <a:pt x="569" y="737"/>
                  </a:cubicBezTo>
                  <a:cubicBezTo>
                    <a:pt x="658" y="826"/>
                    <a:pt x="763" y="891"/>
                    <a:pt x="881" y="931"/>
                  </a:cubicBezTo>
                  <a:cubicBezTo>
                    <a:pt x="858" y="1001"/>
                    <a:pt x="858" y="1001"/>
                    <a:pt x="858" y="1001"/>
                  </a:cubicBezTo>
                  <a:cubicBezTo>
                    <a:pt x="865" y="1003"/>
                    <a:pt x="872" y="1005"/>
                    <a:pt x="879" y="1007"/>
                  </a:cubicBezTo>
                  <a:cubicBezTo>
                    <a:pt x="902" y="936"/>
                    <a:pt x="902" y="936"/>
                    <a:pt x="902" y="936"/>
                  </a:cubicBezTo>
                  <a:cubicBezTo>
                    <a:pt x="572" y="834"/>
                    <a:pt x="332" y="526"/>
                    <a:pt x="332" y="164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28"/>
                    <a:pt x="356" y="93"/>
                    <a:pt x="361" y="59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267" y="35"/>
                    <a:pt x="267" y="35"/>
                    <a:pt x="267" y="35"/>
                  </a:cubicBezTo>
                  <a:moveTo>
                    <a:pt x="11" y="0"/>
                  </a:moveTo>
                  <a:cubicBezTo>
                    <a:pt x="4" y="54"/>
                    <a:pt x="0" y="108"/>
                    <a:pt x="0" y="164"/>
                  </a:cubicBezTo>
                  <a:cubicBezTo>
                    <a:pt x="0" y="674"/>
                    <a:pt x="337" y="1107"/>
                    <a:pt x="799" y="1253"/>
                  </a:cubicBezTo>
                  <a:cubicBezTo>
                    <a:pt x="829" y="1161"/>
                    <a:pt x="829" y="1161"/>
                    <a:pt x="829" y="1161"/>
                  </a:cubicBezTo>
                  <a:cubicBezTo>
                    <a:pt x="822" y="1159"/>
                    <a:pt x="815" y="1156"/>
                    <a:pt x="809" y="1154"/>
                  </a:cubicBezTo>
                  <a:cubicBezTo>
                    <a:pt x="784" y="1231"/>
                    <a:pt x="784" y="1231"/>
                    <a:pt x="784" y="1231"/>
                  </a:cubicBezTo>
                  <a:cubicBezTo>
                    <a:pt x="620" y="1176"/>
                    <a:pt x="469" y="1082"/>
                    <a:pt x="346" y="960"/>
                  </a:cubicBezTo>
                  <a:cubicBezTo>
                    <a:pt x="134" y="747"/>
                    <a:pt x="17" y="465"/>
                    <a:pt x="17" y="165"/>
                  </a:cubicBezTo>
                  <a:cubicBezTo>
                    <a:pt x="17" y="118"/>
                    <a:pt x="20" y="71"/>
                    <a:pt x="26" y="2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25"/>
                    <a:pt x="89" y="18"/>
                    <a:pt x="9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9">
              <a:extLst>
                <a:ext uri="{FF2B5EF4-FFF2-40B4-BE49-F238E27FC236}">
                  <a16:creationId xmlns:a16="http://schemas.microsoft.com/office/drawing/2014/main" id="{D10016A4-C2B5-4D9D-B00C-50F411213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" y="1958"/>
              <a:ext cx="107" cy="42"/>
            </a:xfrm>
            <a:custGeom>
              <a:avLst/>
              <a:gdLst>
                <a:gd name="T0" fmla="*/ 38 w 81"/>
                <a:gd name="T1" fmla="*/ 5 h 32"/>
                <a:gd name="T2" fmla="*/ 35 w 81"/>
                <a:gd name="T3" fmla="*/ 26 h 32"/>
                <a:gd name="T4" fmla="*/ 78 w 81"/>
                <a:gd name="T5" fmla="*/ 32 h 32"/>
                <a:gd name="T6" fmla="*/ 81 w 81"/>
                <a:gd name="T7" fmla="*/ 11 h 32"/>
                <a:gd name="T8" fmla="*/ 38 w 81"/>
                <a:gd name="T9" fmla="*/ 5 h 32"/>
                <a:gd name="T10" fmla="*/ 3 w 81"/>
                <a:gd name="T11" fmla="*/ 0 h 32"/>
                <a:gd name="T12" fmla="*/ 0 w 81"/>
                <a:gd name="T13" fmla="*/ 22 h 32"/>
                <a:gd name="T14" fmla="*/ 16 w 81"/>
                <a:gd name="T15" fmla="*/ 24 h 32"/>
                <a:gd name="T16" fmla="*/ 19 w 81"/>
                <a:gd name="T17" fmla="*/ 2 h 32"/>
                <a:gd name="T18" fmla="*/ 3 w 81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2">
                  <a:moveTo>
                    <a:pt x="38" y="5"/>
                  </a:moveTo>
                  <a:cubicBezTo>
                    <a:pt x="37" y="12"/>
                    <a:pt x="36" y="19"/>
                    <a:pt x="35" y="26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25"/>
                    <a:pt x="80" y="18"/>
                    <a:pt x="81" y="11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3" y="0"/>
                  </a:moveTo>
                  <a:cubicBezTo>
                    <a:pt x="1" y="7"/>
                    <a:pt x="1" y="14"/>
                    <a:pt x="0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7"/>
                    <a:pt x="18" y="10"/>
                    <a:pt x="19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73E7D7DE-855D-43A1-A1F9-F56E5D649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909"/>
              <a:ext cx="2538" cy="2544"/>
            </a:xfrm>
            <a:custGeom>
              <a:avLst/>
              <a:gdLst>
                <a:gd name="T0" fmla="*/ 1374 w 1926"/>
                <a:gd name="T1" fmla="*/ 1723 h 1931"/>
                <a:gd name="T2" fmla="*/ 950 w 1926"/>
                <a:gd name="T3" fmla="*/ 1832 h 1931"/>
                <a:gd name="T4" fmla="*/ 688 w 1926"/>
                <a:gd name="T5" fmla="*/ 1792 h 1931"/>
                <a:gd name="T6" fmla="*/ 657 w 1926"/>
                <a:gd name="T7" fmla="*/ 1886 h 1931"/>
                <a:gd name="T8" fmla="*/ 950 w 1926"/>
                <a:gd name="T9" fmla="*/ 1931 h 1931"/>
                <a:gd name="T10" fmla="*/ 1203 w 1926"/>
                <a:gd name="T11" fmla="*/ 1898 h 1931"/>
                <a:gd name="T12" fmla="*/ 1195 w 1926"/>
                <a:gd name="T13" fmla="*/ 1866 h 1931"/>
                <a:gd name="T14" fmla="*/ 1407 w 1926"/>
                <a:gd name="T15" fmla="*/ 1781 h 1931"/>
                <a:gd name="T16" fmla="*/ 1374 w 1926"/>
                <a:gd name="T17" fmla="*/ 1723 h 1931"/>
                <a:gd name="T18" fmla="*/ 7 w 1926"/>
                <a:gd name="T19" fmla="*/ 833 h 1931"/>
                <a:gd name="T20" fmla="*/ 0 w 1926"/>
                <a:gd name="T21" fmla="*/ 949 h 1931"/>
                <a:gd name="T22" fmla="*/ 278 w 1926"/>
                <a:gd name="T23" fmla="*/ 1620 h 1931"/>
                <a:gd name="T24" fmla="*/ 440 w 1926"/>
                <a:gd name="T25" fmla="*/ 1750 h 1931"/>
                <a:gd name="T26" fmla="*/ 423 w 1926"/>
                <a:gd name="T27" fmla="*/ 1777 h 1931"/>
                <a:gd name="T28" fmla="*/ 637 w 1926"/>
                <a:gd name="T29" fmla="*/ 1880 h 1931"/>
                <a:gd name="T30" fmla="*/ 667 w 1926"/>
                <a:gd name="T31" fmla="*/ 1786 h 1931"/>
                <a:gd name="T32" fmla="*/ 66 w 1926"/>
                <a:gd name="T33" fmla="*/ 949 h 1931"/>
                <a:gd name="T34" fmla="*/ 73 w 1926"/>
                <a:gd name="T35" fmla="*/ 842 h 1931"/>
                <a:gd name="T36" fmla="*/ 7 w 1926"/>
                <a:gd name="T37" fmla="*/ 833 h 1931"/>
                <a:gd name="T38" fmla="*/ 1880 w 1926"/>
                <a:gd name="T39" fmla="*/ 636 h 1931"/>
                <a:gd name="T40" fmla="*/ 1787 w 1926"/>
                <a:gd name="T41" fmla="*/ 669 h 1931"/>
                <a:gd name="T42" fmla="*/ 1833 w 1926"/>
                <a:gd name="T43" fmla="*/ 949 h 1931"/>
                <a:gd name="T44" fmla="*/ 1393 w 1926"/>
                <a:gd name="T45" fmla="*/ 1713 h 1931"/>
                <a:gd name="T46" fmla="*/ 1425 w 1926"/>
                <a:gd name="T47" fmla="*/ 1770 h 1931"/>
                <a:gd name="T48" fmla="*/ 1621 w 1926"/>
                <a:gd name="T49" fmla="*/ 1620 h 1931"/>
                <a:gd name="T50" fmla="*/ 1899 w 1926"/>
                <a:gd name="T51" fmla="*/ 949 h 1931"/>
                <a:gd name="T52" fmla="*/ 1894 w 1926"/>
                <a:gd name="T53" fmla="*/ 852 h 1931"/>
                <a:gd name="T54" fmla="*/ 1926 w 1926"/>
                <a:gd name="T55" fmla="*/ 848 h 1931"/>
                <a:gd name="T56" fmla="*/ 1880 w 1926"/>
                <a:gd name="T57" fmla="*/ 636 h 1931"/>
                <a:gd name="T58" fmla="*/ 1652 w 1926"/>
                <a:gd name="T59" fmla="*/ 263 h 1931"/>
                <a:gd name="T60" fmla="*/ 1582 w 1926"/>
                <a:gd name="T61" fmla="*/ 333 h 1931"/>
                <a:gd name="T62" fmla="*/ 1780 w 1926"/>
                <a:gd name="T63" fmla="*/ 648 h 1931"/>
                <a:gd name="T64" fmla="*/ 1873 w 1926"/>
                <a:gd name="T65" fmla="*/ 616 h 1931"/>
                <a:gd name="T66" fmla="*/ 1652 w 1926"/>
                <a:gd name="T67" fmla="*/ 263 h 1931"/>
                <a:gd name="T68" fmla="*/ 398 w 1926"/>
                <a:gd name="T69" fmla="*/ 176 h 1931"/>
                <a:gd name="T70" fmla="*/ 278 w 1926"/>
                <a:gd name="T71" fmla="*/ 278 h 1931"/>
                <a:gd name="T72" fmla="*/ 10 w 1926"/>
                <a:gd name="T73" fmla="*/ 811 h 1931"/>
                <a:gd name="T74" fmla="*/ 76 w 1926"/>
                <a:gd name="T75" fmla="*/ 820 h 1931"/>
                <a:gd name="T76" fmla="*/ 436 w 1926"/>
                <a:gd name="T77" fmla="*/ 231 h 1931"/>
                <a:gd name="T78" fmla="*/ 398 w 1926"/>
                <a:gd name="T79" fmla="*/ 176 h 1931"/>
                <a:gd name="T80" fmla="*/ 950 w 1926"/>
                <a:gd name="T81" fmla="*/ 0 h 1931"/>
                <a:gd name="T82" fmla="*/ 416 w 1926"/>
                <a:gd name="T83" fmla="*/ 163 h 1931"/>
                <a:gd name="T84" fmla="*/ 454 w 1926"/>
                <a:gd name="T85" fmla="*/ 218 h 1931"/>
                <a:gd name="T86" fmla="*/ 950 w 1926"/>
                <a:gd name="T87" fmla="*/ 66 h 1931"/>
                <a:gd name="T88" fmla="*/ 1567 w 1926"/>
                <a:gd name="T89" fmla="*/ 318 h 1931"/>
                <a:gd name="T90" fmla="*/ 1614 w 1926"/>
                <a:gd name="T91" fmla="*/ 271 h 1931"/>
                <a:gd name="T92" fmla="*/ 950 w 1926"/>
                <a:gd name="T93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6" h="1931">
                  <a:moveTo>
                    <a:pt x="1374" y="1723"/>
                  </a:moveTo>
                  <a:cubicBezTo>
                    <a:pt x="1248" y="1793"/>
                    <a:pt x="1103" y="1832"/>
                    <a:pt x="950" y="1832"/>
                  </a:cubicBezTo>
                  <a:cubicBezTo>
                    <a:pt x="858" y="1832"/>
                    <a:pt x="771" y="1818"/>
                    <a:pt x="688" y="1792"/>
                  </a:cubicBezTo>
                  <a:cubicBezTo>
                    <a:pt x="657" y="1886"/>
                    <a:pt x="657" y="1886"/>
                    <a:pt x="657" y="1886"/>
                  </a:cubicBezTo>
                  <a:cubicBezTo>
                    <a:pt x="750" y="1915"/>
                    <a:pt x="848" y="1931"/>
                    <a:pt x="950" y="1931"/>
                  </a:cubicBezTo>
                  <a:cubicBezTo>
                    <a:pt x="1037" y="1931"/>
                    <a:pt x="1122" y="1919"/>
                    <a:pt x="1203" y="1898"/>
                  </a:cubicBezTo>
                  <a:cubicBezTo>
                    <a:pt x="1195" y="1866"/>
                    <a:pt x="1195" y="1866"/>
                    <a:pt x="1195" y="1866"/>
                  </a:cubicBezTo>
                  <a:cubicBezTo>
                    <a:pt x="1269" y="1847"/>
                    <a:pt x="1340" y="1818"/>
                    <a:pt x="1407" y="1781"/>
                  </a:cubicBezTo>
                  <a:cubicBezTo>
                    <a:pt x="1374" y="1723"/>
                    <a:pt x="1374" y="1723"/>
                    <a:pt x="1374" y="1723"/>
                  </a:cubicBezTo>
                  <a:moveTo>
                    <a:pt x="7" y="833"/>
                  </a:moveTo>
                  <a:cubicBezTo>
                    <a:pt x="3" y="871"/>
                    <a:pt x="0" y="910"/>
                    <a:pt x="0" y="949"/>
                  </a:cubicBezTo>
                  <a:cubicBezTo>
                    <a:pt x="0" y="1203"/>
                    <a:pt x="99" y="1441"/>
                    <a:pt x="278" y="1620"/>
                  </a:cubicBezTo>
                  <a:cubicBezTo>
                    <a:pt x="327" y="1669"/>
                    <a:pt x="382" y="1713"/>
                    <a:pt x="440" y="1750"/>
                  </a:cubicBezTo>
                  <a:cubicBezTo>
                    <a:pt x="423" y="1777"/>
                    <a:pt x="423" y="1777"/>
                    <a:pt x="423" y="1777"/>
                  </a:cubicBezTo>
                  <a:cubicBezTo>
                    <a:pt x="489" y="1819"/>
                    <a:pt x="561" y="1854"/>
                    <a:pt x="637" y="1880"/>
                  </a:cubicBezTo>
                  <a:cubicBezTo>
                    <a:pt x="667" y="1786"/>
                    <a:pt x="667" y="1786"/>
                    <a:pt x="667" y="1786"/>
                  </a:cubicBezTo>
                  <a:cubicBezTo>
                    <a:pt x="318" y="1668"/>
                    <a:pt x="66" y="1337"/>
                    <a:pt x="66" y="949"/>
                  </a:cubicBezTo>
                  <a:cubicBezTo>
                    <a:pt x="66" y="913"/>
                    <a:pt x="69" y="877"/>
                    <a:pt x="73" y="842"/>
                  </a:cubicBezTo>
                  <a:cubicBezTo>
                    <a:pt x="7" y="833"/>
                    <a:pt x="7" y="833"/>
                    <a:pt x="7" y="833"/>
                  </a:cubicBezTo>
                  <a:moveTo>
                    <a:pt x="1880" y="636"/>
                  </a:moveTo>
                  <a:cubicBezTo>
                    <a:pt x="1787" y="669"/>
                    <a:pt x="1787" y="669"/>
                    <a:pt x="1787" y="669"/>
                  </a:cubicBezTo>
                  <a:cubicBezTo>
                    <a:pt x="1817" y="757"/>
                    <a:pt x="1833" y="851"/>
                    <a:pt x="1833" y="949"/>
                  </a:cubicBezTo>
                  <a:cubicBezTo>
                    <a:pt x="1833" y="1275"/>
                    <a:pt x="1656" y="1559"/>
                    <a:pt x="1393" y="1713"/>
                  </a:cubicBezTo>
                  <a:cubicBezTo>
                    <a:pt x="1425" y="1770"/>
                    <a:pt x="1425" y="1770"/>
                    <a:pt x="1425" y="1770"/>
                  </a:cubicBezTo>
                  <a:cubicBezTo>
                    <a:pt x="1496" y="1729"/>
                    <a:pt x="1562" y="1679"/>
                    <a:pt x="1621" y="1620"/>
                  </a:cubicBezTo>
                  <a:cubicBezTo>
                    <a:pt x="1800" y="1441"/>
                    <a:pt x="1899" y="1203"/>
                    <a:pt x="1899" y="949"/>
                  </a:cubicBezTo>
                  <a:cubicBezTo>
                    <a:pt x="1899" y="917"/>
                    <a:pt x="1897" y="884"/>
                    <a:pt x="1894" y="852"/>
                  </a:cubicBezTo>
                  <a:cubicBezTo>
                    <a:pt x="1926" y="848"/>
                    <a:pt x="1926" y="848"/>
                    <a:pt x="1926" y="848"/>
                  </a:cubicBezTo>
                  <a:cubicBezTo>
                    <a:pt x="1919" y="775"/>
                    <a:pt x="1903" y="704"/>
                    <a:pt x="1880" y="636"/>
                  </a:cubicBezTo>
                  <a:moveTo>
                    <a:pt x="1652" y="263"/>
                  </a:moveTo>
                  <a:cubicBezTo>
                    <a:pt x="1582" y="333"/>
                    <a:pt x="1582" y="333"/>
                    <a:pt x="1582" y="333"/>
                  </a:cubicBezTo>
                  <a:cubicBezTo>
                    <a:pt x="1669" y="422"/>
                    <a:pt x="1737" y="529"/>
                    <a:pt x="1780" y="648"/>
                  </a:cubicBezTo>
                  <a:cubicBezTo>
                    <a:pt x="1873" y="616"/>
                    <a:pt x="1873" y="616"/>
                    <a:pt x="1873" y="616"/>
                  </a:cubicBezTo>
                  <a:cubicBezTo>
                    <a:pt x="1825" y="483"/>
                    <a:pt x="1749" y="363"/>
                    <a:pt x="1652" y="263"/>
                  </a:cubicBezTo>
                  <a:moveTo>
                    <a:pt x="398" y="176"/>
                  </a:moveTo>
                  <a:cubicBezTo>
                    <a:pt x="356" y="206"/>
                    <a:pt x="316" y="240"/>
                    <a:pt x="278" y="278"/>
                  </a:cubicBezTo>
                  <a:cubicBezTo>
                    <a:pt x="132" y="424"/>
                    <a:pt x="39" y="610"/>
                    <a:pt x="10" y="811"/>
                  </a:cubicBezTo>
                  <a:cubicBezTo>
                    <a:pt x="76" y="820"/>
                    <a:pt x="76" y="820"/>
                    <a:pt x="76" y="820"/>
                  </a:cubicBezTo>
                  <a:cubicBezTo>
                    <a:pt x="111" y="578"/>
                    <a:pt x="246" y="367"/>
                    <a:pt x="436" y="231"/>
                  </a:cubicBezTo>
                  <a:cubicBezTo>
                    <a:pt x="398" y="176"/>
                    <a:pt x="398" y="176"/>
                    <a:pt x="398" y="176"/>
                  </a:cubicBezTo>
                  <a:moveTo>
                    <a:pt x="950" y="0"/>
                  </a:moveTo>
                  <a:cubicBezTo>
                    <a:pt x="756" y="0"/>
                    <a:pt x="572" y="57"/>
                    <a:pt x="416" y="163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595" y="122"/>
                    <a:pt x="766" y="66"/>
                    <a:pt x="950" y="66"/>
                  </a:cubicBezTo>
                  <a:cubicBezTo>
                    <a:pt x="1189" y="66"/>
                    <a:pt x="1407" y="162"/>
                    <a:pt x="1567" y="318"/>
                  </a:cubicBezTo>
                  <a:cubicBezTo>
                    <a:pt x="1614" y="271"/>
                    <a:pt x="1614" y="271"/>
                    <a:pt x="1614" y="271"/>
                  </a:cubicBezTo>
                  <a:cubicBezTo>
                    <a:pt x="1435" y="96"/>
                    <a:pt x="1200" y="0"/>
                    <a:pt x="9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1">
              <a:extLst>
                <a:ext uri="{FF2B5EF4-FFF2-40B4-BE49-F238E27FC236}">
                  <a16:creationId xmlns:a16="http://schemas.microsoft.com/office/drawing/2014/main" id="{38BB7F65-A450-467B-B620-80E5F0661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866"/>
              <a:ext cx="2587" cy="2544"/>
            </a:xfrm>
            <a:custGeom>
              <a:avLst/>
              <a:gdLst>
                <a:gd name="T0" fmla="*/ 1439 w 1963"/>
                <a:gd name="T1" fmla="*/ 1814 h 1931"/>
                <a:gd name="T2" fmla="*/ 1227 w 1963"/>
                <a:gd name="T3" fmla="*/ 1899 h 1931"/>
                <a:gd name="T4" fmla="*/ 1235 w 1963"/>
                <a:gd name="T5" fmla="*/ 1931 h 1931"/>
                <a:gd name="T6" fmla="*/ 1454 w 1963"/>
                <a:gd name="T7" fmla="*/ 1842 h 1931"/>
                <a:gd name="T8" fmla="*/ 1439 w 1963"/>
                <a:gd name="T9" fmla="*/ 1814 h 1931"/>
                <a:gd name="T10" fmla="*/ 1958 w 1963"/>
                <a:gd name="T11" fmla="*/ 881 h 1931"/>
                <a:gd name="T12" fmla="*/ 1926 w 1963"/>
                <a:gd name="T13" fmla="*/ 885 h 1931"/>
                <a:gd name="T14" fmla="*/ 1931 w 1963"/>
                <a:gd name="T15" fmla="*/ 982 h 1931"/>
                <a:gd name="T16" fmla="*/ 1653 w 1963"/>
                <a:gd name="T17" fmla="*/ 1653 h 1931"/>
                <a:gd name="T18" fmla="*/ 1457 w 1963"/>
                <a:gd name="T19" fmla="*/ 1803 h 1931"/>
                <a:gd name="T20" fmla="*/ 1473 w 1963"/>
                <a:gd name="T21" fmla="*/ 1831 h 1931"/>
                <a:gd name="T22" fmla="*/ 1963 w 1963"/>
                <a:gd name="T23" fmla="*/ 982 h 1931"/>
                <a:gd name="T24" fmla="*/ 1958 w 1963"/>
                <a:gd name="T25" fmla="*/ 881 h 1931"/>
                <a:gd name="T26" fmla="*/ 7 w 1963"/>
                <a:gd name="T27" fmla="*/ 861 h 1931"/>
                <a:gd name="T28" fmla="*/ 0 w 1963"/>
                <a:gd name="T29" fmla="*/ 982 h 1931"/>
                <a:gd name="T30" fmla="*/ 455 w 1963"/>
                <a:gd name="T31" fmla="*/ 1810 h 1931"/>
                <a:gd name="T32" fmla="*/ 472 w 1963"/>
                <a:gd name="T33" fmla="*/ 1783 h 1931"/>
                <a:gd name="T34" fmla="*/ 310 w 1963"/>
                <a:gd name="T35" fmla="*/ 1653 h 1931"/>
                <a:gd name="T36" fmla="*/ 32 w 1963"/>
                <a:gd name="T37" fmla="*/ 982 h 1931"/>
                <a:gd name="T38" fmla="*/ 39 w 1963"/>
                <a:gd name="T39" fmla="*/ 866 h 1931"/>
                <a:gd name="T40" fmla="*/ 7 w 1963"/>
                <a:gd name="T41" fmla="*/ 861 h 1931"/>
                <a:gd name="T42" fmla="*/ 412 w 1963"/>
                <a:gd name="T43" fmla="*/ 183 h 1931"/>
                <a:gd name="T44" fmla="*/ 10 w 1963"/>
                <a:gd name="T45" fmla="*/ 840 h 1931"/>
                <a:gd name="T46" fmla="*/ 42 w 1963"/>
                <a:gd name="T47" fmla="*/ 844 h 1931"/>
                <a:gd name="T48" fmla="*/ 310 w 1963"/>
                <a:gd name="T49" fmla="*/ 311 h 1931"/>
                <a:gd name="T50" fmla="*/ 430 w 1963"/>
                <a:gd name="T51" fmla="*/ 209 h 1931"/>
                <a:gd name="T52" fmla="*/ 412 w 1963"/>
                <a:gd name="T53" fmla="*/ 183 h 1931"/>
                <a:gd name="T54" fmla="*/ 982 w 1963"/>
                <a:gd name="T55" fmla="*/ 0 h 1931"/>
                <a:gd name="T56" fmla="*/ 430 w 1963"/>
                <a:gd name="T57" fmla="*/ 170 h 1931"/>
                <a:gd name="T58" fmla="*/ 448 w 1963"/>
                <a:gd name="T59" fmla="*/ 196 h 1931"/>
                <a:gd name="T60" fmla="*/ 982 w 1963"/>
                <a:gd name="T61" fmla="*/ 33 h 1931"/>
                <a:gd name="T62" fmla="*/ 1646 w 1963"/>
                <a:gd name="T63" fmla="*/ 304 h 1931"/>
                <a:gd name="T64" fmla="*/ 1668 w 1963"/>
                <a:gd name="T65" fmla="*/ 281 h 1931"/>
                <a:gd name="T66" fmla="*/ 982 w 1963"/>
                <a:gd name="T67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3" h="1931">
                  <a:moveTo>
                    <a:pt x="1439" y="1814"/>
                  </a:moveTo>
                  <a:cubicBezTo>
                    <a:pt x="1372" y="1851"/>
                    <a:pt x="1301" y="1880"/>
                    <a:pt x="1227" y="1899"/>
                  </a:cubicBezTo>
                  <a:cubicBezTo>
                    <a:pt x="1235" y="1931"/>
                    <a:pt x="1235" y="1931"/>
                    <a:pt x="1235" y="1931"/>
                  </a:cubicBezTo>
                  <a:cubicBezTo>
                    <a:pt x="1312" y="1910"/>
                    <a:pt x="1386" y="1880"/>
                    <a:pt x="1454" y="1842"/>
                  </a:cubicBezTo>
                  <a:cubicBezTo>
                    <a:pt x="1439" y="1814"/>
                    <a:pt x="1439" y="1814"/>
                    <a:pt x="1439" y="1814"/>
                  </a:cubicBezTo>
                  <a:moveTo>
                    <a:pt x="1958" y="881"/>
                  </a:moveTo>
                  <a:cubicBezTo>
                    <a:pt x="1926" y="885"/>
                    <a:pt x="1926" y="885"/>
                    <a:pt x="1926" y="885"/>
                  </a:cubicBezTo>
                  <a:cubicBezTo>
                    <a:pt x="1929" y="917"/>
                    <a:pt x="1931" y="950"/>
                    <a:pt x="1931" y="982"/>
                  </a:cubicBezTo>
                  <a:cubicBezTo>
                    <a:pt x="1931" y="1236"/>
                    <a:pt x="1832" y="1474"/>
                    <a:pt x="1653" y="1653"/>
                  </a:cubicBezTo>
                  <a:cubicBezTo>
                    <a:pt x="1594" y="1712"/>
                    <a:pt x="1528" y="1762"/>
                    <a:pt x="1457" y="1803"/>
                  </a:cubicBezTo>
                  <a:cubicBezTo>
                    <a:pt x="1473" y="1831"/>
                    <a:pt x="1473" y="1831"/>
                    <a:pt x="1473" y="1831"/>
                  </a:cubicBezTo>
                  <a:cubicBezTo>
                    <a:pt x="1766" y="1661"/>
                    <a:pt x="1963" y="1344"/>
                    <a:pt x="1963" y="982"/>
                  </a:cubicBezTo>
                  <a:cubicBezTo>
                    <a:pt x="1963" y="948"/>
                    <a:pt x="1962" y="914"/>
                    <a:pt x="1958" y="881"/>
                  </a:cubicBezTo>
                  <a:moveTo>
                    <a:pt x="7" y="861"/>
                  </a:moveTo>
                  <a:cubicBezTo>
                    <a:pt x="2" y="901"/>
                    <a:pt x="0" y="941"/>
                    <a:pt x="0" y="982"/>
                  </a:cubicBezTo>
                  <a:cubicBezTo>
                    <a:pt x="0" y="1330"/>
                    <a:pt x="181" y="1636"/>
                    <a:pt x="455" y="1810"/>
                  </a:cubicBezTo>
                  <a:cubicBezTo>
                    <a:pt x="472" y="1783"/>
                    <a:pt x="472" y="1783"/>
                    <a:pt x="472" y="1783"/>
                  </a:cubicBezTo>
                  <a:cubicBezTo>
                    <a:pt x="414" y="1746"/>
                    <a:pt x="359" y="1702"/>
                    <a:pt x="310" y="1653"/>
                  </a:cubicBezTo>
                  <a:cubicBezTo>
                    <a:pt x="131" y="1474"/>
                    <a:pt x="32" y="1236"/>
                    <a:pt x="32" y="982"/>
                  </a:cubicBezTo>
                  <a:cubicBezTo>
                    <a:pt x="32" y="943"/>
                    <a:pt x="35" y="904"/>
                    <a:pt x="39" y="866"/>
                  </a:cubicBezTo>
                  <a:cubicBezTo>
                    <a:pt x="7" y="861"/>
                    <a:pt x="7" y="861"/>
                    <a:pt x="7" y="861"/>
                  </a:cubicBezTo>
                  <a:moveTo>
                    <a:pt x="412" y="183"/>
                  </a:moveTo>
                  <a:cubicBezTo>
                    <a:pt x="199" y="335"/>
                    <a:pt x="49" y="570"/>
                    <a:pt x="10" y="840"/>
                  </a:cubicBezTo>
                  <a:cubicBezTo>
                    <a:pt x="42" y="844"/>
                    <a:pt x="42" y="844"/>
                    <a:pt x="42" y="844"/>
                  </a:cubicBezTo>
                  <a:cubicBezTo>
                    <a:pt x="71" y="643"/>
                    <a:pt x="164" y="457"/>
                    <a:pt x="310" y="311"/>
                  </a:cubicBezTo>
                  <a:cubicBezTo>
                    <a:pt x="348" y="273"/>
                    <a:pt x="388" y="239"/>
                    <a:pt x="430" y="209"/>
                  </a:cubicBezTo>
                  <a:cubicBezTo>
                    <a:pt x="412" y="183"/>
                    <a:pt x="412" y="183"/>
                    <a:pt x="412" y="183"/>
                  </a:cubicBezTo>
                  <a:moveTo>
                    <a:pt x="982" y="0"/>
                  </a:moveTo>
                  <a:cubicBezTo>
                    <a:pt x="777" y="0"/>
                    <a:pt x="587" y="63"/>
                    <a:pt x="430" y="170"/>
                  </a:cubicBezTo>
                  <a:cubicBezTo>
                    <a:pt x="448" y="196"/>
                    <a:pt x="448" y="196"/>
                    <a:pt x="448" y="196"/>
                  </a:cubicBezTo>
                  <a:cubicBezTo>
                    <a:pt x="604" y="90"/>
                    <a:pt x="788" y="33"/>
                    <a:pt x="982" y="33"/>
                  </a:cubicBezTo>
                  <a:cubicBezTo>
                    <a:pt x="1232" y="33"/>
                    <a:pt x="1467" y="129"/>
                    <a:pt x="1646" y="304"/>
                  </a:cubicBezTo>
                  <a:cubicBezTo>
                    <a:pt x="1668" y="281"/>
                    <a:pt x="1668" y="281"/>
                    <a:pt x="1668" y="281"/>
                  </a:cubicBezTo>
                  <a:cubicBezTo>
                    <a:pt x="1491" y="107"/>
                    <a:pt x="1249" y="0"/>
                    <a:pt x="9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43FE8661-E547-4444-A9CC-C678488D1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" y="1124"/>
              <a:ext cx="1653" cy="224"/>
            </a:xfrm>
            <a:custGeom>
              <a:avLst/>
              <a:gdLst>
                <a:gd name="T0" fmla="*/ 1246 w 1254"/>
                <a:gd name="T1" fmla="*/ 93 h 170"/>
                <a:gd name="T2" fmla="*/ 1224 w 1254"/>
                <a:gd name="T3" fmla="*/ 115 h 170"/>
                <a:gd name="T4" fmla="*/ 1223 w 1254"/>
                <a:gd name="T5" fmla="*/ 115 h 170"/>
                <a:gd name="T6" fmla="*/ 1216 w 1254"/>
                <a:gd name="T7" fmla="*/ 108 h 170"/>
                <a:gd name="T8" fmla="*/ 1169 w 1254"/>
                <a:gd name="T9" fmla="*/ 155 h 170"/>
                <a:gd name="T10" fmla="*/ 1184 w 1254"/>
                <a:gd name="T11" fmla="*/ 170 h 170"/>
                <a:gd name="T12" fmla="*/ 1254 w 1254"/>
                <a:gd name="T13" fmla="*/ 100 h 170"/>
                <a:gd name="T14" fmla="*/ 1246 w 1254"/>
                <a:gd name="T15" fmla="*/ 93 h 170"/>
                <a:gd name="T16" fmla="*/ 18 w 1254"/>
                <a:gd name="T17" fmla="*/ 0 h 170"/>
                <a:gd name="T18" fmla="*/ 0 w 1254"/>
                <a:gd name="T19" fmla="*/ 13 h 170"/>
                <a:gd name="T20" fmla="*/ 38 w 1254"/>
                <a:gd name="T21" fmla="*/ 68 h 170"/>
                <a:gd name="T22" fmla="*/ 56 w 1254"/>
                <a:gd name="T23" fmla="*/ 55 h 170"/>
                <a:gd name="T24" fmla="*/ 18 w 125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4" h="170">
                  <a:moveTo>
                    <a:pt x="1246" y="93"/>
                  </a:moveTo>
                  <a:cubicBezTo>
                    <a:pt x="1224" y="115"/>
                    <a:pt x="1224" y="115"/>
                    <a:pt x="1224" y="115"/>
                  </a:cubicBezTo>
                  <a:cubicBezTo>
                    <a:pt x="1223" y="115"/>
                    <a:pt x="1223" y="115"/>
                    <a:pt x="1223" y="115"/>
                  </a:cubicBezTo>
                  <a:cubicBezTo>
                    <a:pt x="1220" y="112"/>
                    <a:pt x="1218" y="110"/>
                    <a:pt x="1216" y="108"/>
                  </a:cubicBezTo>
                  <a:cubicBezTo>
                    <a:pt x="1169" y="155"/>
                    <a:pt x="1169" y="155"/>
                    <a:pt x="1169" y="155"/>
                  </a:cubicBezTo>
                  <a:cubicBezTo>
                    <a:pt x="1174" y="160"/>
                    <a:pt x="1179" y="165"/>
                    <a:pt x="1184" y="170"/>
                  </a:cubicBezTo>
                  <a:cubicBezTo>
                    <a:pt x="1254" y="100"/>
                    <a:pt x="1254" y="100"/>
                    <a:pt x="1254" y="100"/>
                  </a:cubicBezTo>
                  <a:cubicBezTo>
                    <a:pt x="1251" y="98"/>
                    <a:pt x="1249" y="95"/>
                    <a:pt x="1246" y="93"/>
                  </a:cubicBezTo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3"/>
                    <a:pt x="50" y="59"/>
                    <a:pt x="56" y="5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3">
              <a:extLst>
                <a:ext uri="{FF2B5EF4-FFF2-40B4-BE49-F238E27FC236}">
                  <a16:creationId xmlns:a16="http://schemas.microsoft.com/office/drawing/2014/main" id="{E93E2687-CC09-47C5-96F3-16279B059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" y="1090"/>
              <a:ext cx="1666" cy="185"/>
            </a:xfrm>
            <a:custGeom>
              <a:avLst/>
              <a:gdLst>
                <a:gd name="T0" fmla="*/ 1256 w 1264"/>
                <a:gd name="T1" fmla="*/ 111 h 141"/>
                <a:gd name="T2" fmla="*/ 1234 w 1264"/>
                <a:gd name="T3" fmla="*/ 134 h 141"/>
                <a:gd name="T4" fmla="*/ 1241 w 1264"/>
                <a:gd name="T5" fmla="*/ 141 h 141"/>
                <a:gd name="T6" fmla="*/ 1242 w 1264"/>
                <a:gd name="T7" fmla="*/ 141 h 141"/>
                <a:gd name="T8" fmla="*/ 1264 w 1264"/>
                <a:gd name="T9" fmla="*/ 119 h 141"/>
                <a:gd name="T10" fmla="*/ 1256 w 1264"/>
                <a:gd name="T11" fmla="*/ 111 h 141"/>
                <a:gd name="T12" fmla="*/ 18 w 1264"/>
                <a:gd name="T13" fmla="*/ 0 h 141"/>
                <a:gd name="T14" fmla="*/ 0 w 1264"/>
                <a:gd name="T15" fmla="*/ 13 h 141"/>
                <a:gd name="T16" fmla="*/ 18 w 1264"/>
                <a:gd name="T17" fmla="*/ 39 h 141"/>
                <a:gd name="T18" fmla="*/ 36 w 1264"/>
                <a:gd name="T19" fmla="*/ 26 h 141"/>
                <a:gd name="T20" fmla="*/ 18 w 126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4" h="141">
                  <a:moveTo>
                    <a:pt x="1256" y="111"/>
                  </a:moveTo>
                  <a:cubicBezTo>
                    <a:pt x="1234" y="134"/>
                    <a:pt x="1234" y="134"/>
                    <a:pt x="1234" y="134"/>
                  </a:cubicBezTo>
                  <a:cubicBezTo>
                    <a:pt x="1236" y="136"/>
                    <a:pt x="1238" y="138"/>
                    <a:pt x="1241" y="141"/>
                  </a:cubicBezTo>
                  <a:cubicBezTo>
                    <a:pt x="1242" y="141"/>
                    <a:pt x="1242" y="141"/>
                    <a:pt x="1242" y="141"/>
                  </a:cubicBezTo>
                  <a:cubicBezTo>
                    <a:pt x="1264" y="119"/>
                    <a:pt x="1264" y="119"/>
                    <a:pt x="1264" y="119"/>
                  </a:cubicBezTo>
                  <a:cubicBezTo>
                    <a:pt x="1262" y="116"/>
                    <a:pt x="1259" y="114"/>
                    <a:pt x="1256" y="111"/>
                  </a:cubicBezTo>
                  <a:moveTo>
                    <a:pt x="18" y="0"/>
                  </a:moveTo>
                  <a:cubicBezTo>
                    <a:pt x="12" y="4"/>
                    <a:pt x="6" y="9"/>
                    <a:pt x="0" y="1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4" y="35"/>
                    <a:pt x="30" y="31"/>
                    <a:pt x="36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4">
              <a:extLst>
                <a:ext uri="{FF2B5EF4-FFF2-40B4-BE49-F238E27FC236}">
                  <a16:creationId xmlns:a16="http://schemas.microsoft.com/office/drawing/2014/main" id="{87D520C9-C3A1-49CB-A4AF-4B76FA766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721"/>
              <a:ext cx="667" cy="1534"/>
            </a:xfrm>
            <a:custGeom>
              <a:avLst/>
              <a:gdLst>
                <a:gd name="T0" fmla="*/ 19 w 506"/>
                <a:gd name="T1" fmla="*/ 1097 h 1165"/>
                <a:gd name="T2" fmla="*/ 0 w 506"/>
                <a:gd name="T3" fmla="*/ 1107 h 1165"/>
                <a:gd name="T4" fmla="*/ 33 w 506"/>
                <a:gd name="T5" fmla="*/ 1165 h 1165"/>
                <a:gd name="T6" fmla="*/ 51 w 506"/>
                <a:gd name="T7" fmla="*/ 1154 h 1165"/>
                <a:gd name="T8" fmla="*/ 19 w 506"/>
                <a:gd name="T9" fmla="*/ 1097 h 1165"/>
                <a:gd name="T10" fmla="*/ 499 w 506"/>
                <a:gd name="T11" fmla="*/ 0 h 1165"/>
                <a:gd name="T12" fmla="*/ 406 w 506"/>
                <a:gd name="T13" fmla="*/ 32 h 1165"/>
                <a:gd name="T14" fmla="*/ 413 w 506"/>
                <a:gd name="T15" fmla="*/ 53 h 1165"/>
                <a:gd name="T16" fmla="*/ 506 w 506"/>
                <a:gd name="T17" fmla="*/ 20 h 1165"/>
                <a:gd name="T18" fmla="*/ 499 w 506"/>
                <a:gd name="T1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1165">
                  <a:moveTo>
                    <a:pt x="19" y="1097"/>
                  </a:moveTo>
                  <a:cubicBezTo>
                    <a:pt x="12" y="1100"/>
                    <a:pt x="6" y="1104"/>
                    <a:pt x="0" y="1107"/>
                  </a:cubicBezTo>
                  <a:cubicBezTo>
                    <a:pt x="33" y="1165"/>
                    <a:pt x="33" y="1165"/>
                    <a:pt x="33" y="1165"/>
                  </a:cubicBezTo>
                  <a:cubicBezTo>
                    <a:pt x="39" y="1162"/>
                    <a:pt x="45" y="1158"/>
                    <a:pt x="51" y="1154"/>
                  </a:cubicBezTo>
                  <a:cubicBezTo>
                    <a:pt x="19" y="1097"/>
                    <a:pt x="19" y="1097"/>
                    <a:pt x="19" y="1097"/>
                  </a:cubicBezTo>
                  <a:moveTo>
                    <a:pt x="499" y="0"/>
                  </a:moveTo>
                  <a:cubicBezTo>
                    <a:pt x="406" y="32"/>
                    <a:pt x="406" y="32"/>
                    <a:pt x="406" y="32"/>
                  </a:cubicBezTo>
                  <a:cubicBezTo>
                    <a:pt x="408" y="39"/>
                    <a:pt x="411" y="46"/>
                    <a:pt x="413" y="53"/>
                  </a:cubicBezTo>
                  <a:cubicBezTo>
                    <a:pt x="506" y="20"/>
                    <a:pt x="506" y="20"/>
                    <a:pt x="506" y="20"/>
                  </a:cubicBezTo>
                  <a:cubicBezTo>
                    <a:pt x="504" y="14"/>
                    <a:pt x="502" y="7"/>
                    <a:pt x="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5">
              <a:extLst>
                <a:ext uri="{FF2B5EF4-FFF2-40B4-BE49-F238E27FC236}">
                  <a16:creationId xmlns:a16="http://schemas.microsoft.com/office/drawing/2014/main" id="{8F993E13-8BCE-474C-B6C1-DCD20026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241"/>
              <a:ext cx="44" cy="51"/>
            </a:xfrm>
            <a:custGeom>
              <a:avLst/>
              <a:gdLst>
                <a:gd name="T0" fmla="*/ 18 w 34"/>
                <a:gd name="T1" fmla="*/ 0 h 39"/>
                <a:gd name="T2" fmla="*/ 0 w 34"/>
                <a:gd name="T3" fmla="*/ 11 h 39"/>
                <a:gd name="T4" fmla="*/ 15 w 34"/>
                <a:gd name="T5" fmla="*/ 39 h 39"/>
                <a:gd name="T6" fmla="*/ 34 w 34"/>
                <a:gd name="T7" fmla="*/ 28 h 39"/>
                <a:gd name="T8" fmla="*/ 18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8" y="0"/>
                  </a:moveTo>
                  <a:cubicBezTo>
                    <a:pt x="12" y="4"/>
                    <a:pt x="6" y="8"/>
                    <a:pt x="0" y="1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2" y="36"/>
                    <a:pt x="28" y="32"/>
                    <a:pt x="34" y="2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6">
              <a:extLst>
                <a:ext uri="{FF2B5EF4-FFF2-40B4-BE49-F238E27FC236}">
                  <a16:creationId xmlns:a16="http://schemas.microsoft.com/office/drawing/2014/main" id="{CEA6E99B-98F7-47AF-B66A-E06AA9B5B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" y="1978"/>
              <a:ext cx="897" cy="1416"/>
            </a:xfrm>
            <a:custGeom>
              <a:avLst/>
              <a:gdLst>
                <a:gd name="T0" fmla="*/ 660 w 681"/>
                <a:gd name="T1" fmla="*/ 975 h 1075"/>
                <a:gd name="T2" fmla="*/ 630 w 681"/>
                <a:gd name="T3" fmla="*/ 1069 h 1075"/>
                <a:gd name="T4" fmla="*/ 650 w 681"/>
                <a:gd name="T5" fmla="*/ 1075 h 1075"/>
                <a:gd name="T6" fmla="*/ 681 w 681"/>
                <a:gd name="T7" fmla="*/ 981 h 1075"/>
                <a:gd name="T8" fmla="*/ 660 w 681"/>
                <a:gd name="T9" fmla="*/ 975 h 1075"/>
                <a:gd name="T10" fmla="*/ 3 w 681"/>
                <a:gd name="T11" fmla="*/ 0 h 1075"/>
                <a:gd name="T12" fmla="*/ 0 w 681"/>
                <a:gd name="T13" fmla="*/ 22 h 1075"/>
                <a:gd name="T14" fmla="*/ 66 w 681"/>
                <a:gd name="T15" fmla="*/ 31 h 1075"/>
                <a:gd name="T16" fmla="*/ 69 w 681"/>
                <a:gd name="T17" fmla="*/ 9 h 1075"/>
                <a:gd name="T18" fmla="*/ 3 w 681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075">
                  <a:moveTo>
                    <a:pt x="660" y="975"/>
                  </a:moveTo>
                  <a:cubicBezTo>
                    <a:pt x="630" y="1069"/>
                    <a:pt x="630" y="1069"/>
                    <a:pt x="630" y="1069"/>
                  </a:cubicBezTo>
                  <a:cubicBezTo>
                    <a:pt x="637" y="1071"/>
                    <a:pt x="643" y="1073"/>
                    <a:pt x="650" y="1075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74" y="979"/>
                    <a:pt x="667" y="977"/>
                    <a:pt x="660" y="975"/>
                  </a:cubicBezTo>
                  <a:moveTo>
                    <a:pt x="3" y="0"/>
                  </a:moveTo>
                  <a:cubicBezTo>
                    <a:pt x="2" y="7"/>
                    <a:pt x="1" y="14"/>
                    <a:pt x="0" y="2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7">
              <a:extLst>
                <a:ext uri="{FF2B5EF4-FFF2-40B4-BE49-F238E27FC236}">
                  <a16:creationId xmlns:a16="http://schemas.microsoft.com/office/drawing/2014/main" id="{8B7B056C-9511-4637-829C-7426590A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972"/>
              <a:ext cx="46" cy="35"/>
            </a:xfrm>
            <a:custGeom>
              <a:avLst/>
              <a:gdLst>
                <a:gd name="T0" fmla="*/ 3 w 35"/>
                <a:gd name="T1" fmla="*/ 0 h 26"/>
                <a:gd name="T2" fmla="*/ 0 w 35"/>
                <a:gd name="T3" fmla="*/ 21 h 26"/>
                <a:gd name="T4" fmla="*/ 32 w 35"/>
                <a:gd name="T5" fmla="*/ 26 h 26"/>
                <a:gd name="T6" fmla="*/ 35 w 35"/>
                <a:gd name="T7" fmla="*/ 4 h 26"/>
                <a:gd name="T8" fmla="*/ 3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" y="0"/>
                  </a:moveTo>
                  <a:cubicBezTo>
                    <a:pt x="2" y="7"/>
                    <a:pt x="1" y="14"/>
                    <a:pt x="0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8"/>
                    <a:pt x="34" y="11"/>
                    <a:pt x="3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8">
              <a:extLst>
                <a:ext uri="{FF2B5EF4-FFF2-40B4-BE49-F238E27FC236}">
                  <a16:creationId xmlns:a16="http://schemas.microsoft.com/office/drawing/2014/main" id="{A520385F-E33E-44FE-A7D5-D1BC34953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631"/>
              <a:ext cx="3056" cy="3057"/>
            </a:xfrm>
            <a:custGeom>
              <a:avLst/>
              <a:gdLst>
                <a:gd name="T0" fmla="*/ 499 w 2319"/>
                <a:gd name="T1" fmla="*/ 230 h 2320"/>
                <a:gd name="T2" fmla="*/ 497 w 2319"/>
                <a:gd name="T3" fmla="*/ 227 h 2320"/>
                <a:gd name="T4" fmla="*/ 506 w 2319"/>
                <a:gd name="T5" fmla="*/ 221 h 2320"/>
                <a:gd name="T6" fmla="*/ 1160 w 2319"/>
                <a:gd name="T7" fmla="*/ 16 h 2320"/>
                <a:gd name="T8" fmla="*/ 1969 w 2319"/>
                <a:gd name="T9" fmla="*/ 352 h 2320"/>
                <a:gd name="T10" fmla="*/ 1977 w 2319"/>
                <a:gd name="T11" fmla="*/ 359 h 2320"/>
                <a:gd name="T12" fmla="*/ 1974 w 2319"/>
                <a:gd name="T13" fmla="*/ 362 h 2320"/>
                <a:gd name="T14" fmla="*/ 2233 w 2319"/>
                <a:gd name="T15" fmla="*/ 775 h 2320"/>
                <a:gd name="T16" fmla="*/ 2237 w 2319"/>
                <a:gd name="T17" fmla="*/ 773 h 2320"/>
                <a:gd name="T18" fmla="*/ 2241 w 2319"/>
                <a:gd name="T19" fmla="*/ 783 h 2320"/>
                <a:gd name="T20" fmla="*/ 2305 w 2319"/>
                <a:gd name="T21" fmla="*/ 1161 h 2320"/>
                <a:gd name="T22" fmla="*/ 1969 w 2319"/>
                <a:gd name="T23" fmla="*/ 1971 h 2320"/>
                <a:gd name="T24" fmla="*/ 1723 w 2319"/>
                <a:gd name="T25" fmla="*/ 2158 h 2320"/>
                <a:gd name="T26" fmla="*/ 1714 w 2319"/>
                <a:gd name="T27" fmla="*/ 2164 h 2320"/>
                <a:gd name="T28" fmla="*/ 1711 w 2319"/>
                <a:gd name="T29" fmla="*/ 2159 h 2320"/>
                <a:gd name="T30" fmla="*/ 1160 w 2319"/>
                <a:gd name="T31" fmla="*/ 2301 h 2320"/>
                <a:gd name="T32" fmla="*/ 818 w 2319"/>
                <a:gd name="T33" fmla="*/ 2249 h 2320"/>
                <a:gd name="T34" fmla="*/ 817 w 2319"/>
                <a:gd name="T35" fmla="*/ 2254 h 2320"/>
                <a:gd name="T36" fmla="*/ 806 w 2319"/>
                <a:gd name="T37" fmla="*/ 2251 h 2320"/>
                <a:gd name="T38" fmla="*/ 350 w 2319"/>
                <a:gd name="T39" fmla="*/ 1971 h 2320"/>
                <a:gd name="T40" fmla="*/ 14 w 2319"/>
                <a:gd name="T41" fmla="*/ 1161 h 2320"/>
                <a:gd name="T42" fmla="*/ 25 w 2319"/>
                <a:gd name="T43" fmla="*/ 1007 h 2320"/>
                <a:gd name="T44" fmla="*/ 26 w 2319"/>
                <a:gd name="T45" fmla="*/ 996 h 2320"/>
                <a:gd name="T46" fmla="*/ 30 w 2319"/>
                <a:gd name="T47" fmla="*/ 996 h 2320"/>
                <a:gd name="T48" fmla="*/ 499 w 2319"/>
                <a:gd name="T49" fmla="*/ 230 h 2320"/>
                <a:gd name="T50" fmla="*/ 1160 w 2319"/>
                <a:gd name="T51" fmla="*/ 0 h 2320"/>
                <a:gd name="T52" fmla="*/ 0 w 2319"/>
                <a:gd name="T53" fmla="*/ 1160 h 2320"/>
                <a:gd name="T54" fmla="*/ 1160 w 2319"/>
                <a:gd name="T55" fmla="*/ 2320 h 2320"/>
                <a:gd name="T56" fmla="*/ 2319 w 2319"/>
                <a:gd name="T57" fmla="*/ 1160 h 2320"/>
                <a:gd name="T58" fmla="*/ 1160 w 2319"/>
                <a:gd name="T59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9" h="2320">
                  <a:moveTo>
                    <a:pt x="499" y="230"/>
                  </a:moveTo>
                  <a:cubicBezTo>
                    <a:pt x="497" y="227"/>
                    <a:pt x="497" y="227"/>
                    <a:pt x="497" y="227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698" y="87"/>
                    <a:pt x="924" y="16"/>
                    <a:pt x="1160" y="16"/>
                  </a:cubicBezTo>
                  <a:cubicBezTo>
                    <a:pt x="1465" y="16"/>
                    <a:pt x="1753" y="135"/>
                    <a:pt x="1969" y="352"/>
                  </a:cubicBezTo>
                  <a:cubicBezTo>
                    <a:pt x="1977" y="359"/>
                    <a:pt x="1977" y="359"/>
                    <a:pt x="1977" y="359"/>
                  </a:cubicBezTo>
                  <a:cubicBezTo>
                    <a:pt x="1974" y="362"/>
                    <a:pt x="1974" y="362"/>
                    <a:pt x="1974" y="362"/>
                  </a:cubicBezTo>
                  <a:cubicBezTo>
                    <a:pt x="2088" y="478"/>
                    <a:pt x="2177" y="619"/>
                    <a:pt x="2233" y="775"/>
                  </a:cubicBezTo>
                  <a:cubicBezTo>
                    <a:pt x="2237" y="773"/>
                    <a:pt x="2237" y="773"/>
                    <a:pt x="2237" y="773"/>
                  </a:cubicBezTo>
                  <a:cubicBezTo>
                    <a:pt x="2241" y="783"/>
                    <a:pt x="2241" y="783"/>
                    <a:pt x="2241" y="783"/>
                  </a:cubicBezTo>
                  <a:cubicBezTo>
                    <a:pt x="2283" y="905"/>
                    <a:pt x="2305" y="1032"/>
                    <a:pt x="2305" y="1161"/>
                  </a:cubicBezTo>
                  <a:cubicBezTo>
                    <a:pt x="2305" y="1467"/>
                    <a:pt x="2185" y="1755"/>
                    <a:pt x="1969" y="1971"/>
                  </a:cubicBezTo>
                  <a:cubicBezTo>
                    <a:pt x="1896" y="2044"/>
                    <a:pt x="1813" y="2108"/>
                    <a:pt x="1723" y="2158"/>
                  </a:cubicBezTo>
                  <a:cubicBezTo>
                    <a:pt x="1714" y="2164"/>
                    <a:pt x="1714" y="2164"/>
                    <a:pt x="1714" y="2164"/>
                  </a:cubicBezTo>
                  <a:cubicBezTo>
                    <a:pt x="1711" y="2159"/>
                    <a:pt x="1711" y="2159"/>
                    <a:pt x="1711" y="2159"/>
                  </a:cubicBezTo>
                  <a:cubicBezTo>
                    <a:pt x="1547" y="2249"/>
                    <a:pt x="1359" y="2301"/>
                    <a:pt x="1160" y="2301"/>
                  </a:cubicBezTo>
                  <a:cubicBezTo>
                    <a:pt x="1041" y="2301"/>
                    <a:pt x="926" y="2282"/>
                    <a:pt x="818" y="2249"/>
                  </a:cubicBezTo>
                  <a:cubicBezTo>
                    <a:pt x="817" y="2254"/>
                    <a:pt x="817" y="2254"/>
                    <a:pt x="817" y="2254"/>
                  </a:cubicBezTo>
                  <a:cubicBezTo>
                    <a:pt x="806" y="2251"/>
                    <a:pt x="806" y="2251"/>
                    <a:pt x="806" y="2251"/>
                  </a:cubicBezTo>
                  <a:cubicBezTo>
                    <a:pt x="635" y="2195"/>
                    <a:pt x="478" y="2099"/>
                    <a:pt x="350" y="1971"/>
                  </a:cubicBezTo>
                  <a:cubicBezTo>
                    <a:pt x="134" y="1755"/>
                    <a:pt x="14" y="1467"/>
                    <a:pt x="14" y="1161"/>
                  </a:cubicBezTo>
                  <a:cubicBezTo>
                    <a:pt x="15" y="1110"/>
                    <a:pt x="18" y="1058"/>
                    <a:pt x="25" y="1007"/>
                  </a:cubicBezTo>
                  <a:cubicBezTo>
                    <a:pt x="26" y="996"/>
                    <a:pt x="26" y="996"/>
                    <a:pt x="26" y="996"/>
                  </a:cubicBezTo>
                  <a:cubicBezTo>
                    <a:pt x="30" y="996"/>
                    <a:pt x="30" y="996"/>
                    <a:pt x="30" y="996"/>
                  </a:cubicBezTo>
                  <a:cubicBezTo>
                    <a:pt x="76" y="681"/>
                    <a:pt x="251" y="407"/>
                    <a:pt x="499" y="230"/>
                  </a:cubicBezTo>
                  <a:moveTo>
                    <a:pt x="1160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799"/>
                    <a:pt x="520" y="2320"/>
                    <a:pt x="1160" y="2320"/>
                  </a:cubicBezTo>
                  <a:cubicBezTo>
                    <a:pt x="1799" y="2320"/>
                    <a:pt x="2319" y="1799"/>
                    <a:pt x="2319" y="1160"/>
                  </a:cubicBezTo>
                  <a:cubicBezTo>
                    <a:pt x="2319" y="520"/>
                    <a:pt x="1799" y="0"/>
                    <a:pt x="1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9">
              <a:extLst>
                <a:ext uri="{FF2B5EF4-FFF2-40B4-BE49-F238E27FC236}">
                  <a16:creationId xmlns:a16="http://schemas.microsoft.com/office/drawing/2014/main" id="{3EDA7960-CBA4-4554-BB6E-D47A0369C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652"/>
              <a:ext cx="3019" cy="2949"/>
            </a:xfrm>
            <a:custGeom>
              <a:avLst/>
              <a:gdLst>
                <a:gd name="T0" fmla="*/ 12 w 2291"/>
                <a:gd name="T1" fmla="*/ 980 h 2238"/>
                <a:gd name="T2" fmla="*/ 11 w 2291"/>
                <a:gd name="T3" fmla="*/ 991 h 2238"/>
                <a:gd name="T4" fmla="*/ 0 w 2291"/>
                <a:gd name="T5" fmla="*/ 1145 h 2238"/>
                <a:gd name="T6" fmla="*/ 336 w 2291"/>
                <a:gd name="T7" fmla="*/ 1955 h 2238"/>
                <a:gd name="T8" fmla="*/ 792 w 2291"/>
                <a:gd name="T9" fmla="*/ 2235 h 2238"/>
                <a:gd name="T10" fmla="*/ 803 w 2291"/>
                <a:gd name="T11" fmla="*/ 2238 h 2238"/>
                <a:gd name="T12" fmla="*/ 804 w 2291"/>
                <a:gd name="T13" fmla="*/ 2233 h 2238"/>
                <a:gd name="T14" fmla="*/ 5 w 2291"/>
                <a:gd name="T15" fmla="*/ 1144 h 2238"/>
                <a:gd name="T16" fmla="*/ 16 w 2291"/>
                <a:gd name="T17" fmla="*/ 980 h 2238"/>
                <a:gd name="T18" fmla="*/ 12 w 2291"/>
                <a:gd name="T19" fmla="*/ 980 h 2238"/>
                <a:gd name="T20" fmla="*/ 2223 w 2291"/>
                <a:gd name="T21" fmla="*/ 757 h 2238"/>
                <a:gd name="T22" fmla="*/ 2219 w 2291"/>
                <a:gd name="T23" fmla="*/ 759 h 2238"/>
                <a:gd name="T24" fmla="*/ 2286 w 2291"/>
                <a:gd name="T25" fmla="*/ 1144 h 2238"/>
                <a:gd name="T26" fmla="*/ 1697 w 2291"/>
                <a:gd name="T27" fmla="*/ 2143 h 2238"/>
                <a:gd name="T28" fmla="*/ 1700 w 2291"/>
                <a:gd name="T29" fmla="*/ 2148 h 2238"/>
                <a:gd name="T30" fmla="*/ 1709 w 2291"/>
                <a:gd name="T31" fmla="*/ 2142 h 2238"/>
                <a:gd name="T32" fmla="*/ 1955 w 2291"/>
                <a:gd name="T33" fmla="*/ 1955 h 2238"/>
                <a:gd name="T34" fmla="*/ 2291 w 2291"/>
                <a:gd name="T35" fmla="*/ 1145 h 2238"/>
                <a:gd name="T36" fmla="*/ 2227 w 2291"/>
                <a:gd name="T37" fmla="*/ 767 h 2238"/>
                <a:gd name="T38" fmla="*/ 2223 w 2291"/>
                <a:gd name="T39" fmla="*/ 757 h 2238"/>
                <a:gd name="T40" fmla="*/ 1146 w 2291"/>
                <a:gd name="T41" fmla="*/ 0 h 2238"/>
                <a:gd name="T42" fmla="*/ 492 w 2291"/>
                <a:gd name="T43" fmla="*/ 205 h 2238"/>
                <a:gd name="T44" fmla="*/ 483 w 2291"/>
                <a:gd name="T45" fmla="*/ 211 h 2238"/>
                <a:gd name="T46" fmla="*/ 485 w 2291"/>
                <a:gd name="T47" fmla="*/ 214 h 2238"/>
                <a:gd name="T48" fmla="*/ 1146 w 2291"/>
                <a:gd name="T49" fmla="*/ 3 h 2238"/>
                <a:gd name="T50" fmla="*/ 1960 w 2291"/>
                <a:gd name="T51" fmla="*/ 346 h 2238"/>
                <a:gd name="T52" fmla="*/ 1963 w 2291"/>
                <a:gd name="T53" fmla="*/ 343 h 2238"/>
                <a:gd name="T54" fmla="*/ 1955 w 2291"/>
                <a:gd name="T55" fmla="*/ 336 h 2238"/>
                <a:gd name="T56" fmla="*/ 1146 w 2291"/>
                <a:gd name="T57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1" h="2238">
                  <a:moveTo>
                    <a:pt x="12" y="980"/>
                  </a:moveTo>
                  <a:cubicBezTo>
                    <a:pt x="11" y="991"/>
                    <a:pt x="11" y="991"/>
                    <a:pt x="11" y="991"/>
                  </a:cubicBezTo>
                  <a:cubicBezTo>
                    <a:pt x="4" y="1042"/>
                    <a:pt x="1" y="1094"/>
                    <a:pt x="0" y="1145"/>
                  </a:cubicBezTo>
                  <a:cubicBezTo>
                    <a:pt x="0" y="1451"/>
                    <a:pt x="120" y="1739"/>
                    <a:pt x="336" y="1955"/>
                  </a:cubicBezTo>
                  <a:cubicBezTo>
                    <a:pt x="464" y="2083"/>
                    <a:pt x="621" y="2179"/>
                    <a:pt x="792" y="2235"/>
                  </a:cubicBezTo>
                  <a:cubicBezTo>
                    <a:pt x="803" y="2238"/>
                    <a:pt x="803" y="2238"/>
                    <a:pt x="803" y="2238"/>
                  </a:cubicBezTo>
                  <a:cubicBezTo>
                    <a:pt x="804" y="2233"/>
                    <a:pt x="804" y="2233"/>
                    <a:pt x="804" y="2233"/>
                  </a:cubicBezTo>
                  <a:cubicBezTo>
                    <a:pt x="342" y="2087"/>
                    <a:pt x="5" y="1654"/>
                    <a:pt x="5" y="1144"/>
                  </a:cubicBezTo>
                  <a:cubicBezTo>
                    <a:pt x="5" y="1088"/>
                    <a:pt x="9" y="1034"/>
                    <a:pt x="16" y="980"/>
                  </a:cubicBezTo>
                  <a:cubicBezTo>
                    <a:pt x="12" y="980"/>
                    <a:pt x="12" y="980"/>
                    <a:pt x="12" y="980"/>
                  </a:cubicBezTo>
                  <a:moveTo>
                    <a:pt x="2223" y="757"/>
                  </a:moveTo>
                  <a:cubicBezTo>
                    <a:pt x="2219" y="759"/>
                    <a:pt x="2219" y="759"/>
                    <a:pt x="2219" y="759"/>
                  </a:cubicBezTo>
                  <a:cubicBezTo>
                    <a:pt x="2263" y="879"/>
                    <a:pt x="2286" y="1009"/>
                    <a:pt x="2286" y="1144"/>
                  </a:cubicBezTo>
                  <a:cubicBezTo>
                    <a:pt x="2286" y="1573"/>
                    <a:pt x="2048" y="1948"/>
                    <a:pt x="1697" y="2143"/>
                  </a:cubicBezTo>
                  <a:cubicBezTo>
                    <a:pt x="1700" y="2148"/>
                    <a:pt x="1700" y="2148"/>
                    <a:pt x="1700" y="2148"/>
                  </a:cubicBezTo>
                  <a:cubicBezTo>
                    <a:pt x="1709" y="2142"/>
                    <a:pt x="1709" y="2142"/>
                    <a:pt x="1709" y="2142"/>
                  </a:cubicBezTo>
                  <a:cubicBezTo>
                    <a:pt x="1799" y="2092"/>
                    <a:pt x="1882" y="2028"/>
                    <a:pt x="1955" y="1955"/>
                  </a:cubicBezTo>
                  <a:cubicBezTo>
                    <a:pt x="2171" y="1739"/>
                    <a:pt x="2291" y="1451"/>
                    <a:pt x="2291" y="1145"/>
                  </a:cubicBezTo>
                  <a:cubicBezTo>
                    <a:pt x="2291" y="1016"/>
                    <a:pt x="2269" y="889"/>
                    <a:pt x="2227" y="767"/>
                  </a:cubicBezTo>
                  <a:cubicBezTo>
                    <a:pt x="2223" y="757"/>
                    <a:pt x="2223" y="757"/>
                    <a:pt x="2223" y="757"/>
                  </a:cubicBezTo>
                  <a:moveTo>
                    <a:pt x="1146" y="0"/>
                  </a:moveTo>
                  <a:cubicBezTo>
                    <a:pt x="910" y="0"/>
                    <a:pt x="684" y="71"/>
                    <a:pt x="492" y="205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672" y="81"/>
                    <a:pt x="900" y="3"/>
                    <a:pt x="1146" y="3"/>
                  </a:cubicBezTo>
                  <a:cubicBezTo>
                    <a:pt x="1464" y="3"/>
                    <a:pt x="1753" y="135"/>
                    <a:pt x="1960" y="346"/>
                  </a:cubicBezTo>
                  <a:cubicBezTo>
                    <a:pt x="1963" y="343"/>
                    <a:pt x="1963" y="343"/>
                    <a:pt x="1963" y="343"/>
                  </a:cubicBezTo>
                  <a:cubicBezTo>
                    <a:pt x="1955" y="336"/>
                    <a:pt x="1955" y="336"/>
                    <a:pt x="1955" y="336"/>
                  </a:cubicBezTo>
                  <a:cubicBezTo>
                    <a:pt x="1739" y="119"/>
                    <a:pt x="1451" y="0"/>
                    <a:pt x="1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0">
              <a:extLst>
                <a:ext uri="{FF2B5EF4-FFF2-40B4-BE49-F238E27FC236}">
                  <a16:creationId xmlns:a16="http://schemas.microsoft.com/office/drawing/2014/main" id="{7760D13E-58E1-485E-8090-C13D8AB8E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198"/>
              <a:ext cx="2107" cy="2337"/>
            </a:xfrm>
            <a:custGeom>
              <a:avLst/>
              <a:gdLst>
                <a:gd name="T0" fmla="*/ 255 w 1599"/>
                <a:gd name="T1" fmla="*/ 1709 h 1774"/>
                <a:gd name="T2" fmla="*/ 249 w 1599"/>
                <a:gd name="T3" fmla="*/ 1727 h 1774"/>
                <a:gd name="T4" fmla="*/ 561 w 1599"/>
                <a:gd name="T5" fmla="*/ 1774 h 1774"/>
                <a:gd name="T6" fmla="*/ 830 w 1599"/>
                <a:gd name="T7" fmla="*/ 1739 h 1774"/>
                <a:gd name="T8" fmla="*/ 825 w 1599"/>
                <a:gd name="T9" fmla="*/ 1720 h 1774"/>
                <a:gd name="T10" fmla="*/ 561 w 1599"/>
                <a:gd name="T11" fmla="*/ 1755 h 1774"/>
                <a:gd name="T12" fmla="*/ 255 w 1599"/>
                <a:gd name="T13" fmla="*/ 1709 h 1774"/>
                <a:gd name="T14" fmla="*/ 10 w 1599"/>
                <a:gd name="T15" fmla="*/ 1595 h 1774"/>
                <a:gd name="T16" fmla="*/ 0 w 1599"/>
                <a:gd name="T17" fmla="*/ 1611 h 1774"/>
                <a:gd name="T18" fmla="*/ 229 w 1599"/>
                <a:gd name="T19" fmla="*/ 1720 h 1774"/>
                <a:gd name="T20" fmla="*/ 234 w 1599"/>
                <a:gd name="T21" fmla="*/ 1702 h 1774"/>
                <a:gd name="T22" fmla="*/ 10 w 1599"/>
                <a:gd name="T23" fmla="*/ 1595 h 1774"/>
                <a:gd name="T24" fmla="*/ 1550 w 1599"/>
                <a:gd name="T25" fmla="*/ 397 h 1774"/>
                <a:gd name="T26" fmla="*/ 1532 w 1599"/>
                <a:gd name="T27" fmla="*/ 403 h 1774"/>
                <a:gd name="T28" fmla="*/ 1580 w 1599"/>
                <a:gd name="T29" fmla="*/ 625 h 1774"/>
                <a:gd name="T30" fmla="*/ 1599 w 1599"/>
                <a:gd name="T31" fmla="*/ 623 h 1774"/>
                <a:gd name="T32" fmla="*/ 1550 w 1599"/>
                <a:gd name="T33" fmla="*/ 397 h 1774"/>
                <a:gd name="T34" fmla="*/ 1307 w 1599"/>
                <a:gd name="T35" fmla="*/ 0 h 1774"/>
                <a:gd name="T36" fmla="*/ 1293 w 1599"/>
                <a:gd name="T37" fmla="*/ 14 h 1774"/>
                <a:gd name="T38" fmla="*/ 1525 w 1599"/>
                <a:gd name="T39" fmla="*/ 383 h 1774"/>
                <a:gd name="T40" fmla="*/ 1543 w 1599"/>
                <a:gd name="T41" fmla="*/ 376 h 1774"/>
                <a:gd name="T42" fmla="*/ 1307 w 1599"/>
                <a:gd name="T43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9" h="1774">
                  <a:moveTo>
                    <a:pt x="255" y="1709"/>
                  </a:moveTo>
                  <a:cubicBezTo>
                    <a:pt x="249" y="1727"/>
                    <a:pt x="249" y="1727"/>
                    <a:pt x="249" y="1727"/>
                  </a:cubicBezTo>
                  <a:cubicBezTo>
                    <a:pt x="348" y="1758"/>
                    <a:pt x="452" y="1774"/>
                    <a:pt x="561" y="1774"/>
                  </a:cubicBezTo>
                  <a:cubicBezTo>
                    <a:pt x="654" y="1774"/>
                    <a:pt x="744" y="1762"/>
                    <a:pt x="830" y="1739"/>
                  </a:cubicBezTo>
                  <a:cubicBezTo>
                    <a:pt x="825" y="1720"/>
                    <a:pt x="825" y="1720"/>
                    <a:pt x="825" y="1720"/>
                  </a:cubicBezTo>
                  <a:cubicBezTo>
                    <a:pt x="741" y="1743"/>
                    <a:pt x="652" y="1755"/>
                    <a:pt x="561" y="1755"/>
                  </a:cubicBezTo>
                  <a:cubicBezTo>
                    <a:pt x="454" y="1755"/>
                    <a:pt x="352" y="1739"/>
                    <a:pt x="255" y="1709"/>
                  </a:cubicBezTo>
                  <a:moveTo>
                    <a:pt x="10" y="1595"/>
                  </a:moveTo>
                  <a:cubicBezTo>
                    <a:pt x="0" y="1611"/>
                    <a:pt x="0" y="1611"/>
                    <a:pt x="0" y="1611"/>
                  </a:cubicBezTo>
                  <a:cubicBezTo>
                    <a:pt x="71" y="1656"/>
                    <a:pt x="147" y="1693"/>
                    <a:pt x="229" y="1720"/>
                  </a:cubicBezTo>
                  <a:cubicBezTo>
                    <a:pt x="234" y="1702"/>
                    <a:pt x="234" y="1702"/>
                    <a:pt x="234" y="1702"/>
                  </a:cubicBezTo>
                  <a:cubicBezTo>
                    <a:pt x="155" y="1675"/>
                    <a:pt x="80" y="1639"/>
                    <a:pt x="10" y="1595"/>
                  </a:cubicBezTo>
                  <a:moveTo>
                    <a:pt x="1550" y="397"/>
                  </a:moveTo>
                  <a:cubicBezTo>
                    <a:pt x="1532" y="403"/>
                    <a:pt x="1532" y="403"/>
                    <a:pt x="1532" y="403"/>
                  </a:cubicBezTo>
                  <a:cubicBezTo>
                    <a:pt x="1556" y="474"/>
                    <a:pt x="1573" y="548"/>
                    <a:pt x="1580" y="625"/>
                  </a:cubicBezTo>
                  <a:cubicBezTo>
                    <a:pt x="1599" y="623"/>
                    <a:pt x="1599" y="623"/>
                    <a:pt x="1599" y="623"/>
                  </a:cubicBezTo>
                  <a:cubicBezTo>
                    <a:pt x="1591" y="545"/>
                    <a:pt x="1575" y="469"/>
                    <a:pt x="1550" y="397"/>
                  </a:cubicBezTo>
                  <a:moveTo>
                    <a:pt x="1307" y="0"/>
                  </a:moveTo>
                  <a:cubicBezTo>
                    <a:pt x="1293" y="14"/>
                    <a:pt x="1293" y="14"/>
                    <a:pt x="1293" y="14"/>
                  </a:cubicBezTo>
                  <a:cubicBezTo>
                    <a:pt x="1395" y="118"/>
                    <a:pt x="1475" y="243"/>
                    <a:pt x="1525" y="383"/>
                  </a:cubicBezTo>
                  <a:cubicBezTo>
                    <a:pt x="1543" y="376"/>
                    <a:pt x="1543" y="376"/>
                    <a:pt x="1543" y="376"/>
                  </a:cubicBezTo>
                  <a:cubicBezTo>
                    <a:pt x="1492" y="234"/>
                    <a:pt x="1410" y="106"/>
                    <a:pt x="13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1">
              <a:extLst>
                <a:ext uri="{FF2B5EF4-FFF2-40B4-BE49-F238E27FC236}">
                  <a16:creationId xmlns:a16="http://schemas.microsoft.com/office/drawing/2014/main" id="{FB2AEEF9-4A09-4E3F-9F31-B0167F3F4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784"/>
              <a:ext cx="2753" cy="2705"/>
            </a:xfrm>
            <a:custGeom>
              <a:avLst/>
              <a:gdLst>
                <a:gd name="T0" fmla="*/ 1539 w 2089"/>
                <a:gd name="T1" fmla="*/ 1942 h 2053"/>
                <a:gd name="T2" fmla="*/ 1309 w 2089"/>
                <a:gd name="T3" fmla="*/ 2034 h 2053"/>
                <a:gd name="T4" fmla="*/ 1314 w 2089"/>
                <a:gd name="T5" fmla="*/ 2053 h 2053"/>
                <a:gd name="T6" fmla="*/ 1548 w 2089"/>
                <a:gd name="T7" fmla="*/ 1958 h 2053"/>
                <a:gd name="T8" fmla="*/ 1539 w 2089"/>
                <a:gd name="T9" fmla="*/ 1942 h 2053"/>
                <a:gd name="T10" fmla="*/ 2083 w 2089"/>
                <a:gd name="T11" fmla="*/ 937 h 2053"/>
                <a:gd name="T12" fmla="*/ 2064 w 2089"/>
                <a:gd name="T13" fmla="*/ 939 h 2053"/>
                <a:gd name="T14" fmla="*/ 2070 w 2089"/>
                <a:gd name="T15" fmla="*/ 1044 h 2053"/>
                <a:gd name="T16" fmla="*/ 1558 w 2089"/>
                <a:gd name="T17" fmla="*/ 1931 h 2053"/>
                <a:gd name="T18" fmla="*/ 1567 w 2089"/>
                <a:gd name="T19" fmla="*/ 1948 h 2053"/>
                <a:gd name="T20" fmla="*/ 2089 w 2089"/>
                <a:gd name="T21" fmla="*/ 1044 h 2053"/>
                <a:gd name="T22" fmla="*/ 2083 w 2089"/>
                <a:gd name="T23" fmla="*/ 937 h 2053"/>
                <a:gd name="T24" fmla="*/ 8 w 2089"/>
                <a:gd name="T25" fmla="*/ 915 h 2053"/>
                <a:gd name="T26" fmla="*/ 0 w 2089"/>
                <a:gd name="T27" fmla="*/ 1044 h 2053"/>
                <a:gd name="T28" fmla="*/ 484 w 2089"/>
                <a:gd name="T29" fmla="*/ 1925 h 2053"/>
                <a:gd name="T30" fmla="*/ 494 w 2089"/>
                <a:gd name="T31" fmla="*/ 1909 h 2053"/>
                <a:gd name="T32" fmla="*/ 19 w 2089"/>
                <a:gd name="T33" fmla="*/ 1044 h 2053"/>
                <a:gd name="T34" fmla="*/ 27 w 2089"/>
                <a:gd name="T35" fmla="*/ 917 h 2053"/>
                <a:gd name="T36" fmla="*/ 8 w 2089"/>
                <a:gd name="T37" fmla="*/ 915 h 2053"/>
                <a:gd name="T38" fmla="*/ 439 w 2089"/>
                <a:gd name="T39" fmla="*/ 194 h 2053"/>
                <a:gd name="T40" fmla="*/ 11 w 2089"/>
                <a:gd name="T41" fmla="*/ 893 h 2053"/>
                <a:gd name="T42" fmla="*/ 30 w 2089"/>
                <a:gd name="T43" fmla="*/ 896 h 2053"/>
                <a:gd name="T44" fmla="*/ 450 w 2089"/>
                <a:gd name="T45" fmla="*/ 209 h 2053"/>
                <a:gd name="T46" fmla="*/ 439 w 2089"/>
                <a:gd name="T47" fmla="*/ 194 h 2053"/>
                <a:gd name="T48" fmla="*/ 1045 w 2089"/>
                <a:gd name="T49" fmla="*/ 0 h 2053"/>
                <a:gd name="T50" fmla="*/ 457 w 2089"/>
                <a:gd name="T51" fmla="*/ 181 h 2053"/>
                <a:gd name="T52" fmla="*/ 468 w 2089"/>
                <a:gd name="T53" fmla="*/ 197 h 2053"/>
                <a:gd name="T54" fmla="*/ 1045 w 2089"/>
                <a:gd name="T55" fmla="*/ 19 h 2053"/>
                <a:gd name="T56" fmla="*/ 1762 w 2089"/>
                <a:gd name="T57" fmla="*/ 312 h 2053"/>
                <a:gd name="T58" fmla="*/ 1775 w 2089"/>
                <a:gd name="T59" fmla="*/ 299 h 2053"/>
                <a:gd name="T60" fmla="*/ 1045 w 2089"/>
                <a:gd name="T6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9" h="2053">
                  <a:moveTo>
                    <a:pt x="1539" y="1942"/>
                  </a:moveTo>
                  <a:cubicBezTo>
                    <a:pt x="1467" y="1982"/>
                    <a:pt x="1390" y="2013"/>
                    <a:pt x="1309" y="2034"/>
                  </a:cubicBezTo>
                  <a:cubicBezTo>
                    <a:pt x="1314" y="2053"/>
                    <a:pt x="1314" y="2053"/>
                    <a:pt x="1314" y="2053"/>
                  </a:cubicBezTo>
                  <a:cubicBezTo>
                    <a:pt x="1397" y="2031"/>
                    <a:pt x="1475" y="1999"/>
                    <a:pt x="1548" y="1958"/>
                  </a:cubicBezTo>
                  <a:cubicBezTo>
                    <a:pt x="1539" y="1942"/>
                    <a:pt x="1539" y="1942"/>
                    <a:pt x="1539" y="1942"/>
                  </a:cubicBezTo>
                  <a:moveTo>
                    <a:pt x="2083" y="937"/>
                  </a:moveTo>
                  <a:cubicBezTo>
                    <a:pt x="2064" y="939"/>
                    <a:pt x="2064" y="939"/>
                    <a:pt x="2064" y="939"/>
                  </a:cubicBezTo>
                  <a:cubicBezTo>
                    <a:pt x="2068" y="973"/>
                    <a:pt x="2070" y="1009"/>
                    <a:pt x="2070" y="1044"/>
                  </a:cubicBezTo>
                  <a:cubicBezTo>
                    <a:pt x="2070" y="1422"/>
                    <a:pt x="1864" y="1754"/>
                    <a:pt x="1558" y="1931"/>
                  </a:cubicBezTo>
                  <a:cubicBezTo>
                    <a:pt x="1567" y="1948"/>
                    <a:pt x="1567" y="1948"/>
                    <a:pt x="1567" y="1948"/>
                  </a:cubicBezTo>
                  <a:cubicBezTo>
                    <a:pt x="1879" y="1767"/>
                    <a:pt x="2089" y="1430"/>
                    <a:pt x="2089" y="1044"/>
                  </a:cubicBezTo>
                  <a:cubicBezTo>
                    <a:pt x="2089" y="1008"/>
                    <a:pt x="2087" y="972"/>
                    <a:pt x="2083" y="937"/>
                  </a:cubicBezTo>
                  <a:moveTo>
                    <a:pt x="8" y="915"/>
                  </a:moveTo>
                  <a:cubicBezTo>
                    <a:pt x="3" y="957"/>
                    <a:pt x="0" y="1000"/>
                    <a:pt x="0" y="1044"/>
                  </a:cubicBezTo>
                  <a:cubicBezTo>
                    <a:pt x="0" y="1414"/>
                    <a:pt x="193" y="1739"/>
                    <a:pt x="484" y="1925"/>
                  </a:cubicBezTo>
                  <a:cubicBezTo>
                    <a:pt x="494" y="1909"/>
                    <a:pt x="494" y="1909"/>
                    <a:pt x="494" y="1909"/>
                  </a:cubicBezTo>
                  <a:cubicBezTo>
                    <a:pt x="209" y="1726"/>
                    <a:pt x="19" y="1407"/>
                    <a:pt x="19" y="1044"/>
                  </a:cubicBezTo>
                  <a:cubicBezTo>
                    <a:pt x="19" y="1001"/>
                    <a:pt x="22" y="959"/>
                    <a:pt x="27" y="917"/>
                  </a:cubicBezTo>
                  <a:cubicBezTo>
                    <a:pt x="8" y="915"/>
                    <a:pt x="8" y="915"/>
                    <a:pt x="8" y="915"/>
                  </a:cubicBezTo>
                  <a:moveTo>
                    <a:pt x="439" y="194"/>
                  </a:moveTo>
                  <a:cubicBezTo>
                    <a:pt x="213" y="355"/>
                    <a:pt x="53" y="606"/>
                    <a:pt x="11" y="893"/>
                  </a:cubicBezTo>
                  <a:cubicBezTo>
                    <a:pt x="30" y="896"/>
                    <a:pt x="30" y="896"/>
                    <a:pt x="30" y="896"/>
                  </a:cubicBezTo>
                  <a:cubicBezTo>
                    <a:pt x="71" y="614"/>
                    <a:pt x="228" y="368"/>
                    <a:pt x="450" y="209"/>
                  </a:cubicBezTo>
                  <a:cubicBezTo>
                    <a:pt x="439" y="194"/>
                    <a:pt x="439" y="194"/>
                    <a:pt x="439" y="194"/>
                  </a:cubicBezTo>
                  <a:moveTo>
                    <a:pt x="1045" y="0"/>
                  </a:moveTo>
                  <a:cubicBezTo>
                    <a:pt x="827" y="0"/>
                    <a:pt x="625" y="67"/>
                    <a:pt x="457" y="181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632" y="84"/>
                    <a:pt x="831" y="19"/>
                    <a:pt x="1045" y="19"/>
                  </a:cubicBezTo>
                  <a:cubicBezTo>
                    <a:pt x="1324" y="19"/>
                    <a:pt x="1577" y="131"/>
                    <a:pt x="1762" y="312"/>
                  </a:cubicBezTo>
                  <a:cubicBezTo>
                    <a:pt x="1775" y="299"/>
                    <a:pt x="1775" y="299"/>
                    <a:pt x="1775" y="299"/>
                  </a:cubicBezTo>
                  <a:cubicBezTo>
                    <a:pt x="1587" y="114"/>
                    <a:pt x="1329" y="0"/>
                    <a:pt x="10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2">
              <a:extLst>
                <a:ext uri="{FF2B5EF4-FFF2-40B4-BE49-F238E27FC236}">
                  <a16:creationId xmlns:a16="http://schemas.microsoft.com/office/drawing/2014/main" id="{AF22CA0C-F10B-4BE0-B51F-2B6A5CCC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188"/>
              <a:ext cx="28" cy="28"/>
            </a:xfrm>
            <a:custGeom>
              <a:avLst/>
              <a:gdLst>
                <a:gd name="T0" fmla="*/ 13 w 21"/>
                <a:gd name="T1" fmla="*/ 0 h 21"/>
                <a:gd name="T2" fmla="*/ 0 w 21"/>
                <a:gd name="T3" fmla="*/ 13 h 21"/>
                <a:gd name="T4" fmla="*/ 7 w 21"/>
                <a:gd name="T5" fmla="*/ 21 h 21"/>
                <a:gd name="T6" fmla="*/ 21 w 21"/>
                <a:gd name="T7" fmla="*/ 7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5" y="18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6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3">
              <a:extLst>
                <a:ext uri="{FF2B5EF4-FFF2-40B4-BE49-F238E27FC236}">
                  <a16:creationId xmlns:a16="http://schemas.microsoft.com/office/drawing/2014/main" id="{FEF98C8C-E4DD-42E9-B455-6DD289A33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1022"/>
              <a:ext cx="1771" cy="184"/>
            </a:xfrm>
            <a:custGeom>
              <a:avLst/>
              <a:gdLst>
                <a:gd name="T0" fmla="*/ 1336 w 1344"/>
                <a:gd name="T1" fmla="*/ 118 h 139"/>
                <a:gd name="T2" fmla="*/ 1323 w 1344"/>
                <a:gd name="T3" fmla="*/ 131 h 139"/>
                <a:gd name="T4" fmla="*/ 1331 w 1344"/>
                <a:gd name="T5" fmla="*/ 139 h 139"/>
                <a:gd name="T6" fmla="*/ 1344 w 1344"/>
                <a:gd name="T7" fmla="*/ 126 h 139"/>
                <a:gd name="T8" fmla="*/ 1336 w 1344"/>
                <a:gd name="T9" fmla="*/ 118 h 139"/>
                <a:gd name="T10" fmla="*/ 18 w 1344"/>
                <a:gd name="T11" fmla="*/ 0 h 139"/>
                <a:gd name="T12" fmla="*/ 0 w 1344"/>
                <a:gd name="T13" fmla="*/ 13 h 139"/>
                <a:gd name="T14" fmla="*/ 11 w 1344"/>
                <a:gd name="T15" fmla="*/ 28 h 139"/>
                <a:gd name="T16" fmla="*/ 29 w 1344"/>
                <a:gd name="T17" fmla="*/ 16 h 139"/>
                <a:gd name="T18" fmla="*/ 18 w 134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9">
                  <a:moveTo>
                    <a:pt x="1336" y="118"/>
                  </a:moveTo>
                  <a:cubicBezTo>
                    <a:pt x="1323" y="131"/>
                    <a:pt x="1323" y="131"/>
                    <a:pt x="1323" y="131"/>
                  </a:cubicBezTo>
                  <a:cubicBezTo>
                    <a:pt x="1326" y="134"/>
                    <a:pt x="1328" y="137"/>
                    <a:pt x="1331" y="139"/>
                  </a:cubicBezTo>
                  <a:cubicBezTo>
                    <a:pt x="1344" y="126"/>
                    <a:pt x="1344" y="126"/>
                    <a:pt x="1344" y="126"/>
                  </a:cubicBezTo>
                  <a:cubicBezTo>
                    <a:pt x="1342" y="123"/>
                    <a:pt x="1339" y="121"/>
                    <a:pt x="1336" y="118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24"/>
                    <a:pt x="23" y="20"/>
                    <a:pt x="29" y="1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34">
              <a:extLst>
                <a:ext uri="{FF2B5EF4-FFF2-40B4-BE49-F238E27FC236}">
                  <a16:creationId xmlns:a16="http://schemas.microsoft.com/office/drawing/2014/main" id="{C14E0660-83FC-4233-9A41-5DC98E2F7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93"/>
              <a:ext cx="33" cy="36"/>
            </a:xfrm>
            <a:custGeom>
              <a:avLst/>
              <a:gdLst>
                <a:gd name="T0" fmla="*/ 18 w 25"/>
                <a:gd name="T1" fmla="*/ 0 h 27"/>
                <a:gd name="T2" fmla="*/ 0 w 25"/>
                <a:gd name="T3" fmla="*/ 7 h 27"/>
                <a:gd name="T4" fmla="*/ 7 w 25"/>
                <a:gd name="T5" fmla="*/ 27 h 27"/>
                <a:gd name="T6" fmla="*/ 25 w 25"/>
                <a:gd name="T7" fmla="*/ 21 h 27"/>
                <a:gd name="T8" fmla="*/ 18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3"/>
                    <a:pt x="5" y="20"/>
                    <a:pt x="7" y="27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4"/>
                    <a:pt x="21" y="7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5">
              <a:extLst>
                <a:ext uri="{FF2B5EF4-FFF2-40B4-BE49-F238E27FC236}">
                  <a16:creationId xmlns:a16="http://schemas.microsoft.com/office/drawing/2014/main" id="{90481247-FDBB-40FC-A02C-D6FC2D1E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328"/>
              <a:ext cx="37" cy="36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11 h 27"/>
                <a:gd name="T4" fmla="*/ 9 w 28"/>
                <a:gd name="T5" fmla="*/ 27 h 27"/>
                <a:gd name="T6" fmla="*/ 28 w 28"/>
                <a:gd name="T7" fmla="*/ 17 h 27"/>
                <a:gd name="T8" fmla="*/ 19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9" y="0"/>
                  </a:moveTo>
                  <a:cubicBezTo>
                    <a:pt x="12" y="4"/>
                    <a:pt x="6" y="7"/>
                    <a:pt x="0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4"/>
                    <a:pt x="22" y="20"/>
                    <a:pt x="28" y="1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id="{C5A8DD69-7B13-4824-96AC-3A6608E2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440"/>
              <a:ext cx="34" cy="3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18 h 25"/>
                <a:gd name="T4" fmla="*/ 20 w 26"/>
                <a:gd name="T5" fmla="*/ 25 h 25"/>
                <a:gd name="T6" fmla="*/ 26 w 26"/>
                <a:gd name="T7" fmla="*/ 7 h 25"/>
                <a:gd name="T8" fmla="*/ 5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13" y="23"/>
                    <a:pt x="20" y="2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5"/>
                    <a:pt x="1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7">
              <a:extLst>
                <a:ext uri="{FF2B5EF4-FFF2-40B4-BE49-F238E27FC236}">
                  <a16:creationId xmlns:a16="http://schemas.microsoft.com/office/drawing/2014/main" id="{240E8BF0-F935-4E0A-B982-4D1850A2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960"/>
              <a:ext cx="29" cy="32"/>
            </a:xfrm>
            <a:custGeom>
              <a:avLst/>
              <a:gdLst>
                <a:gd name="T0" fmla="*/ 3 w 22"/>
                <a:gd name="T1" fmla="*/ 0 h 24"/>
                <a:gd name="T2" fmla="*/ 0 w 22"/>
                <a:gd name="T3" fmla="*/ 22 h 24"/>
                <a:gd name="T4" fmla="*/ 19 w 22"/>
                <a:gd name="T5" fmla="*/ 24 h 24"/>
                <a:gd name="T6" fmla="*/ 22 w 22"/>
                <a:gd name="T7" fmla="*/ 3 h 24"/>
                <a:gd name="T8" fmla="*/ 3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cubicBezTo>
                    <a:pt x="2" y="8"/>
                    <a:pt x="1" y="15"/>
                    <a:pt x="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17"/>
                    <a:pt x="21" y="10"/>
                    <a:pt x="2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8">
              <a:extLst>
                <a:ext uri="{FF2B5EF4-FFF2-40B4-BE49-F238E27FC236}">
                  <a16:creationId xmlns:a16="http://schemas.microsoft.com/office/drawing/2014/main" id="{4F57D419-A058-4485-9A67-36F04826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420"/>
              <a:ext cx="248" cy="44"/>
            </a:xfrm>
            <a:custGeom>
              <a:avLst/>
              <a:gdLst>
                <a:gd name="T0" fmla="*/ 0 w 188"/>
                <a:gd name="T1" fmla="*/ 0 h 33"/>
                <a:gd name="T2" fmla="*/ 0 w 188"/>
                <a:gd name="T3" fmla="*/ 0 h 33"/>
                <a:gd name="T4" fmla="*/ 0 w 188"/>
                <a:gd name="T5" fmla="*/ 0 h 33"/>
                <a:gd name="T6" fmla="*/ 188 w 188"/>
                <a:gd name="T7" fmla="*/ 33 h 33"/>
                <a:gd name="T8" fmla="*/ 188 w 188"/>
                <a:gd name="T9" fmla="*/ 33 h 33"/>
                <a:gd name="T10" fmla="*/ 0 w 18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29" y="12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29" y="12"/>
                    <a:pt x="6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9">
              <a:extLst>
                <a:ext uri="{FF2B5EF4-FFF2-40B4-BE49-F238E27FC236}">
                  <a16:creationId xmlns:a16="http://schemas.microsoft.com/office/drawing/2014/main" id="{62D1A612-2D5F-4F5C-BD19-18612D7D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727"/>
              <a:ext cx="145" cy="95"/>
            </a:xfrm>
            <a:custGeom>
              <a:avLst/>
              <a:gdLst>
                <a:gd name="T0" fmla="*/ 110 w 110"/>
                <a:gd name="T1" fmla="*/ 0 h 72"/>
                <a:gd name="T2" fmla="*/ 0 w 110"/>
                <a:gd name="T3" fmla="*/ 72 h 72"/>
                <a:gd name="T4" fmla="*/ 110 w 110"/>
                <a:gd name="T5" fmla="*/ 0 h 72"/>
                <a:gd name="T6" fmla="*/ 110 w 11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2">
                  <a:moveTo>
                    <a:pt x="110" y="0"/>
                  </a:moveTo>
                  <a:cubicBezTo>
                    <a:pt x="76" y="28"/>
                    <a:pt x="40" y="52"/>
                    <a:pt x="0" y="72"/>
                  </a:cubicBezTo>
                  <a:cubicBezTo>
                    <a:pt x="40" y="52"/>
                    <a:pt x="76" y="28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41">
              <a:extLst>
                <a:ext uri="{FF2B5EF4-FFF2-40B4-BE49-F238E27FC236}">
                  <a16:creationId xmlns:a16="http://schemas.microsoft.com/office/drawing/2014/main" id="{6E9ED8AF-8DC9-4162-8A99-3C481F1A4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5"/>
              <a:ext cx="1296" cy="1067"/>
            </a:xfrm>
            <a:custGeom>
              <a:avLst/>
              <a:gdLst>
                <a:gd name="T0" fmla="*/ 198 w 984"/>
                <a:gd name="T1" fmla="*/ 22 h 810"/>
                <a:gd name="T2" fmla="*/ 5 w 984"/>
                <a:gd name="T3" fmla="*/ 46 h 810"/>
                <a:gd name="T4" fmla="*/ 29 w 984"/>
                <a:gd name="T5" fmla="*/ 140 h 810"/>
                <a:gd name="T6" fmla="*/ 198 w 984"/>
                <a:gd name="T7" fmla="*/ 119 h 810"/>
                <a:gd name="T8" fmla="*/ 887 w 984"/>
                <a:gd name="T9" fmla="*/ 808 h 810"/>
                <a:gd name="T10" fmla="*/ 887 w 984"/>
                <a:gd name="T11" fmla="*/ 810 h 810"/>
                <a:gd name="T12" fmla="*/ 984 w 984"/>
                <a:gd name="T13" fmla="*/ 810 h 810"/>
                <a:gd name="T14" fmla="*/ 984 w 984"/>
                <a:gd name="T15" fmla="*/ 809 h 810"/>
                <a:gd name="T16" fmla="*/ 940 w 984"/>
                <a:gd name="T17" fmla="*/ 549 h 810"/>
                <a:gd name="T18" fmla="*/ 937 w 984"/>
                <a:gd name="T19" fmla="*/ 539 h 810"/>
                <a:gd name="T20" fmla="*/ 957 w 984"/>
                <a:gd name="T21" fmla="*/ 532 h 810"/>
                <a:gd name="T22" fmla="*/ 777 w 984"/>
                <a:gd name="T23" fmla="*/ 245 h 810"/>
                <a:gd name="T24" fmla="*/ 762 w 984"/>
                <a:gd name="T25" fmla="*/ 261 h 810"/>
                <a:gd name="T26" fmla="*/ 754 w 984"/>
                <a:gd name="T27" fmla="*/ 253 h 810"/>
                <a:gd name="T28" fmla="*/ 198 w 984"/>
                <a:gd name="T29" fmla="*/ 22 h 810"/>
                <a:gd name="T30" fmla="*/ 198 w 984"/>
                <a:gd name="T31" fmla="*/ 0 h 810"/>
                <a:gd name="T32" fmla="*/ 0 w 984"/>
                <a:gd name="T33" fmla="*/ 24 h 810"/>
                <a:gd name="T34" fmla="*/ 0 w 984"/>
                <a:gd name="T35" fmla="*/ 25 h 810"/>
                <a:gd name="T36" fmla="*/ 198 w 984"/>
                <a:gd name="T37" fmla="*/ 1 h 810"/>
                <a:gd name="T38" fmla="*/ 762 w 984"/>
                <a:gd name="T39" fmla="*/ 230 h 810"/>
                <a:gd name="T40" fmla="*/ 762 w 984"/>
                <a:gd name="T41" fmla="*/ 230 h 810"/>
                <a:gd name="T42" fmla="*/ 198 w 984"/>
                <a:gd name="T4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810">
                  <a:moveTo>
                    <a:pt x="198" y="22"/>
                  </a:moveTo>
                  <a:cubicBezTo>
                    <a:pt x="132" y="22"/>
                    <a:pt x="67" y="30"/>
                    <a:pt x="5" y="4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84" y="126"/>
                    <a:pt x="140" y="119"/>
                    <a:pt x="198" y="119"/>
                  </a:cubicBezTo>
                  <a:cubicBezTo>
                    <a:pt x="578" y="119"/>
                    <a:pt x="887" y="428"/>
                    <a:pt x="887" y="808"/>
                  </a:cubicBezTo>
                  <a:cubicBezTo>
                    <a:pt x="887" y="810"/>
                    <a:pt x="887" y="810"/>
                    <a:pt x="887" y="810"/>
                  </a:cubicBezTo>
                  <a:cubicBezTo>
                    <a:pt x="984" y="810"/>
                    <a:pt x="984" y="810"/>
                    <a:pt x="984" y="810"/>
                  </a:cubicBezTo>
                  <a:cubicBezTo>
                    <a:pt x="984" y="810"/>
                    <a:pt x="984" y="809"/>
                    <a:pt x="984" y="809"/>
                  </a:cubicBezTo>
                  <a:cubicBezTo>
                    <a:pt x="984" y="720"/>
                    <a:pt x="970" y="633"/>
                    <a:pt x="940" y="549"/>
                  </a:cubicBezTo>
                  <a:cubicBezTo>
                    <a:pt x="937" y="539"/>
                    <a:pt x="937" y="539"/>
                    <a:pt x="937" y="539"/>
                  </a:cubicBezTo>
                  <a:cubicBezTo>
                    <a:pt x="957" y="532"/>
                    <a:pt x="957" y="532"/>
                    <a:pt x="957" y="532"/>
                  </a:cubicBezTo>
                  <a:cubicBezTo>
                    <a:pt x="918" y="424"/>
                    <a:pt x="856" y="326"/>
                    <a:pt x="777" y="245"/>
                  </a:cubicBezTo>
                  <a:cubicBezTo>
                    <a:pt x="762" y="261"/>
                    <a:pt x="762" y="261"/>
                    <a:pt x="762" y="261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605" y="104"/>
                    <a:pt x="408" y="22"/>
                    <a:pt x="198" y="22"/>
                  </a:cubicBezTo>
                  <a:moveTo>
                    <a:pt x="198" y="0"/>
                  </a:moveTo>
                  <a:cubicBezTo>
                    <a:pt x="131" y="0"/>
                    <a:pt x="64" y="8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4" y="9"/>
                    <a:pt x="130" y="1"/>
                    <a:pt x="198" y="1"/>
                  </a:cubicBezTo>
                  <a:cubicBezTo>
                    <a:pt x="410" y="1"/>
                    <a:pt x="610" y="82"/>
                    <a:pt x="762" y="230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616" y="88"/>
                    <a:pt x="417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42">
              <a:extLst>
                <a:ext uri="{FF2B5EF4-FFF2-40B4-BE49-F238E27FC236}">
                  <a16:creationId xmlns:a16="http://schemas.microsoft.com/office/drawing/2014/main" id="{77B4C5BD-7481-4A18-BAC6-7E4710BFB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6"/>
              <a:ext cx="1325" cy="1066"/>
            </a:xfrm>
            <a:custGeom>
              <a:avLst/>
              <a:gdLst>
                <a:gd name="T0" fmla="*/ 957 w 1006"/>
                <a:gd name="T1" fmla="*/ 531 h 809"/>
                <a:gd name="T2" fmla="*/ 937 w 1006"/>
                <a:gd name="T3" fmla="*/ 538 h 809"/>
                <a:gd name="T4" fmla="*/ 940 w 1006"/>
                <a:gd name="T5" fmla="*/ 548 h 809"/>
                <a:gd name="T6" fmla="*/ 984 w 1006"/>
                <a:gd name="T7" fmla="*/ 808 h 809"/>
                <a:gd name="T8" fmla="*/ 984 w 1006"/>
                <a:gd name="T9" fmla="*/ 809 h 809"/>
                <a:gd name="T10" fmla="*/ 1006 w 1006"/>
                <a:gd name="T11" fmla="*/ 809 h 809"/>
                <a:gd name="T12" fmla="*/ 1006 w 1006"/>
                <a:gd name="T13" fmla="*/ 807 h 809"/>
                <a:gd name="T14" fmla="*/ 957 w 1006"/>
                <a:gd name="T15" fmla="*/ 531 h 809"/>
                <a:gd name="T16" fmla="*/ 198 w 1006"/>
                <a:gd name="T17" fmla="*/ 0 h 809"/>
                <a:gd name="T18" fmla="*/ 0 w 1006"/>
                <a:gd name="T19" fmla="*/ 24 h 809"/>
                <a:gd name="T20" fmla="*/ 5 w 1006"/>
                <a:gd name="T21" fmla="*/ 45 h 809"/>
                <a:gd name="T22" fmla="*/ 198 w 1006"/>
                <a:gd name="T23" fmla="*/ 21 h 809"/>
                <a:gd name="T24" fmla="*/ 754 w 1006"/>
                <a:gd name="T25" fmla="*/ 252 h 809"/>
                <a:gd name="T26" fmla="*/ 762 w 1006"/>
                <a:gd name="T27" fmla="*/ 260 h 809"/>
                <a:gd name="T28" fmla="*/ 777 w 1006"/>
                <a:gd name="T29" fmla="*/ 244 h 809"/>
                <a:gd name="T30" fmla="*/ 762 w 1006"/>
                <a:gd name="T31" fmla="*/ 229 h 809"/>
                <a:gd name="T32" fmla="*/ 762 w 1006"/>
                <a:gd name="T33" fmla="*/ 229 h 809"/>
                <a:gd name="T34" fmla="*/ 198 w 1006"/>
                <a:gd name="T3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6" h="809">
                  <a:moveTo>
                    <a:pt x="957" y="531"/>
                  </a:moveTo>
                  <a:cubicBezTo>
                    <a:pt x="937" y="538"/>
                    <a:pt x="937" y="538"/>
                    <a:pt x="937" y="538"/>
                  </a:cubicBezTo>
                  <a:cubicBezTo>
                    <a:pt x="940" y="548"/>
                    <a:pt x="940" y="548"/>
                    <a:pt x="940" y="548"/>
                  </a:cubicBezTo>
                  <a:cubicBezTo>
                    <a:pt x="970" y="632"/>
                    <a:pt x="984" y="719"/>
                    <a:pt x="984" y="808"/>
                  </a:cubicBezTo>
                  <a:cubicBezTo>
                    <a:pt x="984" y="808"/>
                    <a:pt x="984" y="809"/>
                    <a:pt x="984" y="809"/>
                  </a:cubicBezTo>
                  <a:cubicBezTo>
                    <a:pt x="1006" y="809"/>
                    <a:pt x="1006" y="809"/>
                    <a:pt x="1006" y="809"/>
                  </a:cubicBezTo>
                  <a:cubicBezTo>
                    <a:pt x="1006" y="807"/>
                    <a:pt x="1006" y="807"/>
                    <a:pt x="1006" y="807"/>
                  </a:cubicBezTo>
                  <a:cubicBezTo>
                    <a:pt x="1006" y="710"/>
                    <a:pt x="988" y="617"/>
                    <a:pt x="957" y="531"/>
                  </a:cubicBezTo>
                  <a:moveTo>
                    <a:pt x="198" y="0"/>
                  </a:moveTo>
                  <a:cubicBezTo>
                    <a:pt x="130" y="0"/>
                    <a:pt x="64" y="8"/>
                    <a:pt x="0" y="2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7" y="29"/>
                    <a:pt x="132" y="21"/>
                    <a:pt x="198" y="21"/>
                  </a:cubicBezTo>
                  <a:cubicBezTo>
                    <a:pt x="408" y="21"/>
                    <a:pt x="605" y="103"/>
                    <a:pt x="754" y="252"/>
                  </a:cubicBezTo>
                  <a:cubicBezTo>
                    <a:pt x="762" y="260"/>
                    <a:pt x="762" y="260"/>
                    <a:pt x="762" y="260"/>
                  </a:cubicBezTo>
                  <a:cubicBezTo>
                    <a:pt x="777" y="244"/>
                    <a:pt x="777" y="244"/>
                    <a:pt x="777" y="244"/>
                  </a:cubicBezTo>
                  <a:cubicBezTo>
                    <a:pt x="772" y="239"/>
                    <a:pt x="767" y="234"/>
                    <a:pt x="762" y="229"/>
                  </a:cubicBezTo>
                  <a:cubicBezTo>
                    <a:pt x="762" y="229"/>
                    <a:pt x="762" y="229"/>
                    <a:pt x="762" y="229"/>
                  </a:cubicBezTo>
                  <a:cubicBezTo>
                    <a:pt x="610" y="81"/>
                    <a:pt x="41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43">
              <a:extLst>
                <a:ext uri="{FF2B5EF4-FFF2-40B4-BE49-F238E27FC236}">
                  <a16:creationId xmlns:a16="http://schemas.microsoft.com/office/drawing/2014/main" id="{D51F3015-671A-4A67-9D0D-A42A7333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58"/>
              <a:ext cx="1296" cy="1066"/>
            </a:xfrm>
            <a:custGeom>
              <a:avLst/>
              <a:gdLst>
                <a:gd name="T0" fmla="*/ 97 w 983"/>
                <a:gd name="T1" fmla="*/ 0 h 809"/>
                <a:gd name="T2" fmla="*/ 0 w 983"/>
                <a:gd name="T3" fmla="*/ 0 h 809"/>
                <a:gd name="T4" fmla="*/ 0 w 983"/>
                <a:gd name="T5" fmla="*/ 2 h 809"/>
                <a:gd name="T6" fmla="*/ 230 w 983"/>
                <a:gd name="T7" fmla="*/ 559 h 809"/>
                <a:gd name="T8" fmla="*/ 544 w 983"/>
                <a:gd name="T9" fmla="*/ 751 h 809"/>
                <a:gd name="T10" fmla="*/ 554 w 983"/>
                <a:gd name="T11" fmla="*/ 754 h 809"/>
                <a:gd name="T12" fmla="*/ 548 w 983"/>
                <a:gd name="T13" fmla="*/ 773 h 809"/>
                <a:gd name="T14" fmla="*/ 787 w 983"/>
                <a:gd name="T15" fmla="*/ 809 h 809"/>
                <a:gd name="T16" fmla="*/ 983 w 983"/>
                <a:gd name="T17" fmla="*/ 785 h 809"/>
                <a:gd name="T18" fmla="*/ 955 w 983"/>
                <a:gd name="T19" fmla="*/ 670 h 809"/>
                <a:gd name="T20" fmla="*/ 787 w 983"/>
                <a:gd name="T21" fmla="*/ 690 h 809"/>
                <a:gd name="T22" fmla="*/ 97 w 983"/>
                <a:gd name="T23" fmla="*/ 1 h 809"/>
                <a:gd name="T24" fmla="*/ 97 w 983"/>
                <a:gd name="T2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809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12"/>
                    <a:pt x="81" y="410"/>
                    <a:pt x="230" y="559"/>
                  </a:cubicBezTo>
                  <a:cubicBezTo>
                    <a:pt x="319" y="648"/>
                    <a:pt x="425" y="712"/>
                    <a:pt x="544" y="751"/>
                  </a:cubicBezTo>
                  <a:cubicBezTo>
                    <a:pt x="554" y="754"/>
                    <a:pt x="554" y="754"/>
                    <a:pt x="554" y="754"/>
                  </a:cubicBezTo>
                  <a:cubicBezTo>
                    <a:pt x="548" y="773"/>
                    <a:pt x="548" y="773"/>
                    <a:pt x="548" y="773"/>
                  </a:cubicBezTo>
                  <a:cubicBezTo>
                    <a:pt x="623" y="796"/>
                    <a:pt x="703" y="809"/>
                    <a:pt x="787" y="809"/>
                  </a:cubicBezTo>
                  <a:cubicBezTo>
                    <a:pt x="853" y="809"/>
                    <a:pt x="919" y="801"/>
                    <a:pt x="983" y="785"/>
                  </a:cubicBezTo>
                  <a:cubicBezTo>
                    <a:pt x="955" y="670"/>
                    <a:pt x="955" y="670"/>
                    <a:pt x="955" y="670"/>
                  </a:cubicBezTo>
                  <a:cubicBezTo>
                    <a:pt x="900" y="683"/>
                    <a:pt x="843" y="690"/>
                    <a:pt x="787" y="690"/>
                  </a:cubicBezTo>
                  <a:cubicBezTo>
                    <a:pt x="406" y="690"/>
                    <a:pt x="97" y="381"/>
                    <a:pt x="97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44">
              <a:extLst>
                <a:ext uri="{FF2B5EF4-FFF2-40B4-BE49-F238E27FC236}">
                  <a16:creationId xmlns:a16="http://schemas.microsoft.com/office/drawing/2014/main" id="{7080BEBF-EA1C-439F-9F7E-A8C10CA4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58"/>
              <a:ext cx="759" cy="1018"/>
            </a:xfrm>
            <a:custGeom>
              <a:avLst/>
              <a:gdLst>
                <a:gd name="T0" fmla="*/ 22 w 576"/>
                <a:gd name="T1" fmla="*/ 0 h 773"/>
                <a:gd name="T2" fmla="*/ 0 w 576"/>
                <a:gd name="T3" fmla="*/ 0 h 773"/>
                <a:gd name="T4" fmla="*/ 0 w 576"/>
                <a:gd name="T5" fmla="*/ 1 h 773"/>
                <a:gd name="T6" fmla="*/ 570 w 576"/>
                <a:gd name="T7" fmla="*/ 773 h 773"/>
                <a:gd name="T8" fmla="*/ 576 w 576"/>
                <a:gd name="T9" fmla="*/ 754 h 773"/>
                <a:gd name="T10" fmla="*/ 566 w 576"/>
                <a:gd name="T11" fmla="*/ 751 h 773"/>
                <a:gd name="T12" fmla="*/ 252 w 576"/>
                <a:gd name="T13" fmla="*/ 559 h 773"/>
                <a:gd name="T14" fmla="*/ 22 w 576"/>
                <a:gd name="T15" fmla="*/ 2 h 773"/>
                <a:gd name="T16" fmla="*/ 22 w 576"/>
                <a:gd name="T17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77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3"/>
                    <a:pt x="240" y="671"/>
                    <a:pt x="570" y="773"/>
                  </a:cubicBezTo>
                  <a:cubicBezTo>
                    <a:pt x="576" y="754"/>
                    <a:pt x="576" y="754"/>
                    <a:pt x="576" y="754"/>
                  </a:cubicBezTo>
                  <a:cubicBezTo>
                    <a:pt x="566" y="751"/>
                    <a:pt x="566" y="751"/>
                    <a:pt x="566" y="751"/>
                  </a:cubicBezTo>
                  <a:cubicBezTo>
                    <a:pt x="447" y="712"/>
                    <a:pt x="341" y="648"/>
                    <a:pt x="252" y="559"/>
                  </a:cubicBezTo>
                  <a:cubicBezTo>
                    <a:pt x="103" y="410"/>
                    <a:pt x="22" y="212"/>
                    <a:pt x="22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45">
              <a:extLst>
                <a:ext uri="{FF2B5EF4-FFF2-40B4-BE49-F238E27FC236}">
                  <a16:creationId xmlns:a16="http://schemas.microsoft.com/office/drawing/2014/main" id="{B82F1B0B-D970-44F7-8575-69234E0D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385"/>
              <a:ext cx="575" cy="1407"/>
            </a:xfrm>
            <a:custGeom>
              <a:avLst/>
              <a:gdLst>
                <a:gd name="T0" fmla="*/ 21 w 436"/>
                <a:gd name="T1" fmla="*/ 0 h 1068"/>
                <a:gd name="T2" fmla="*/ 0 w 436"/>
                <a:gd name="T3" fmla="*/ 60 h 1068"/>
                <a:gd name="T4" fmla="*/ 372 w 436"/>
                <a:gd name="T5" fmla="*/ 586 h 1068"/>
                <a:gd name="T6" fmla="*/ 372 w 436"/>
                <a:gd name="T7" fmla="*/ 588 h 1068"/>
                <a:gd name="T8" fmla="*/ 372 w 436"/>
                <a:gd name="T9" fmla="*/ 588 h 1068"/>
                <a:gd name="T10" fmla="*/ 372 w 436"/>
                <a:gd name="T11" fmla="*/ 588 h 1068"/>
                <a:gd name="T12" fmla="*/ 372 w 436"/>
                <a:gd name="T13" fmla="*/ 590 h 1068"/>
                <a:gd name="T14" fmla="*/ 170 w 436"/>
                <a:gd name="T15" fmla="*/ 1019 h 1068"/>
                <a:gd name="T16" fmla="*/ 211 w 436"/>
                <a:gd name="T17" fmla="*/ 1068 h 1068"/>
                <a:gd name="T18" fmla="*/ 436 w 436"/>
                <a:gd name="T19" fmla="*/ 588 h 1068"/>
                <a:gd name="T20" fmla="*/ 21 w 436"/>
                <a:gd name="T21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1068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16" y="137"/>
                    <a:pt x="372" y="344"/>
                    <a:pt x="372" y="586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762"/>
                    <a:pt x="293" y="916"/>
                    <a:pt x="170" y="1019"/>
                  </a:cubicBezTo>
                  <a:cubicBezTo>
                    <a:pt x="211" y="1068"/>
                    <a:pt x="211" y="1068"/>
                    <a:pt x="211" y="1068"/>
                  </a:cubicBezTo>
                  <a:cubicBezTo>
                    <a:pt x="354" y="948"/>
                    <a:pt x="436" y="774"/>
                    <a:pt x="436" y="588"/>
                  </a:cubicBezTo>
                  <a:cubicBezTo>
                    <a:pt x="436" y="325"/>
                    <a:pt x="269" y="89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46">
              <a:extLst>
                <a:ext uri="{FF2B5EF4-FFF2-40B4-BE49-F238E27FC236}">
                  <a16:creationId xmlns:a16="http://schemas.microsoft.com/office/drawing/2014/main" id="{F8FDF939-3C4D-4B99-B3FC-BB11A9CD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64"/>
              <a:ext cx="490" cy="695"/>
            </a:xfrm>
            <a:custGeom>
              <a:avLst/>
              <a:gdLst>
                <a:gd name="T0" fmla="*/ 0 w 372"/>
                <a:gd name="T1" fmla="*/ 0 h 528"/>
                <a:gd name="T2" fmla="*/ 0 w 372"/>
                <a:gd name="T3" fmla="*/ 0 h 528"/>
                <a:gd name="T4" fmla="*/ 372 w 372"/>
                <a:gd name="T5" fmla="*/ 528 h 528"/>
                <a:gd name="T6" fmla="*/ 372 w 372"/>
                <a:gd name="T7" fmla="*/ 526 h 528"/>
                <a:gd name="T8" fmla="*/ 0 w 37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5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" y="77"/>
                    <a:pt x="372" y="285"/>
                    <a:pt x="372" y="528"/>
                  </a:cubicBezTo>
                  <a:cubicBezTo>
                    <a:pt x="372" y="526"/>
                    <a:pt x="372" y="526"/>
                    <a:pt x="372" y="526"/>
                  </a:cubicBezTo>
                  <a:cubicBezTo>
                    <a:pt x="372" y="284"/>
                    <a:pt x="216" y="77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7">
              <a:extLst>
                <a:ext uri="{FF2B5EF4-FFF2-40B4-BE49-F238E27FC236}">
                  <a16:creationId xmlns:a16="http://schemas.microsoft.com/office/drawing/2014/main" id="{3623B7B4-6D8D-458F-9E4E-D8C600121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59"/>
              <a:ext cx="266" cy="568"/>
            </a:xfrm>
            <a:custGeom>
              <a:avLst/>
              <a:gdLst>
                <a:gd name="T0" fmla="*/ 202 w 202"/>
                <a:gd name="T1" fmla="*/ 0 h 431"/>
                <a:gd name="T2" fmla="*/ 0 w 202"/>
                <a:gd name="T3" fmla="*/ 431 h 431"/>
                <a:gd name="T4" fmla="*/ 0 w 202"/>
                <a:gd name="T5" fmla="*/ 431 h 431"/>
                <a:gd name="T6" fmla="*/ 202 w 202"/>
                <a:gd name="T7" fmla="*/ 2 h 431"/>
                <a:gd name="T8" fmla="*/ 202 w 202"/>
                <a:gd name="T9" fmla="*/ 0 h 431"/>
                <a:gd name="T10" fmla="*/ 202 w 202"/>
                <a:gd name="T11" fmla="*/ 0 h 431"/>
                <a:gd name="T12" fmla="*/ 202 w 20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31">
                  <a:moveTo>
                    <a:pt x="202" y="0"/>
                  </a:moveTo>
                  <a:cubicBezTo>
                    <a:pt x="202" y="173"/>
                    <a:pt x="124" y="328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23" y="328"/>
                    <a:pt x="202" y="174"/>
                    <a:pt x="202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49">
              <a:extLst>
                <a:ext uri="{FF2B5EF4-FFF2-40B4-BE49-F238E27FC236}">
                  <a16:creationId xmlns:a16="http://schemas.microsoft.com/office/drawing/2014/main" id="{E905B331-7C0B-48E4-8AD5-8F09146D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10"/>
              <a:ext cx="303" cy="933"/>
            </a:xfrm>
            <a:custGeom>
              <a:avLst/>
              <a:gdLst>
                <a:gd name="T0" fmla="*/ 59 w 230"/>
                <a:gd name="T1" fmla="*/ 0 h 708"/>
                <a:gd name="T2" fmla="*/ 0 w 230"/>
                <a:gd name="T3" fmla="*/ 265 h 708"/>
                <a:gd name="T4" fmla="*/ 185 w 230"/>
                <a:gd name="T5" fmla="*/ 708 h 708"/>
                <a:gd name="T6" fmla="*/ 230 w 230"/>
                <a:gd name="T7" fmla="*/ 663 h 708"/>
                <a:gd name="T8" fmla="*/ 207 w 230"/>
                <a:gd name="T9" fmla="*/ 639 h 708"/>
                <a:gd name="T10" fmla="*/ 207 w 230"/>
                <a:gd name="T11" fmla="*/ 639 h 708"/>
                <a:gd name="T12" fmla="*/ 64 w 230"/>
                <a:gd name="T13" fmla="*/ 265 h 708"/>
                <a:gd name="T14" fmla="*/ 64 w 230"/>
                <a:gd name="T15" fmla="*/ 265 h 708"/>
                <a:gd name="T16" fmla="*/ 64 w 230"/>
                <a:gd name="T17" fmla="*/ 265 h 708"/>
                <a:gd name="T18" fmla="*/ 64 w 230"/>
                <a:gd name="T19" fmla="*/ 265 h 708"/>
                <a:gd name="T20" fmla="*/ 64 w 230"/>
                <a:gd name="T21" fmla="*/ 265 h 708"/>
                <a:gd name="T22" fmla="*/ 117 w 230"/>
                <a:gd name="T23" fmla="*/ 27 h 708"/>
                <a:gd name="T24" fmla="*/ 59 w 230"/>
                <a:gd name="T2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08">
                  <a:moveTo>
                    <a:pt x="59" y="0"/>
                  </a:moveTo>
                  <a:cubicBezTo>
                    <a:pt x="20" y="83"/>
                    <a:pt x="0" y="172"/>
                    <a:pt x="0" y="265"/>
                  </a:cubicBezTo>
                  <a:cubicBezTo>
                    <a:pt x="0" y="433"/>
                    <a:pt x="66" y="590"/>
                    <a:pt x="185" y="708"/>
                  </a:cubicBezTo>
                  <a:cubicBezTo>
                    <a:pt x="230" y="663"/>
                    <a:pt x="230" y="663"/>
                    <a:pt x="230" y="663"/>
                  </a:cubicBezTo>
                  <a:cubicBezTo>
                    <a:pt x="222" y="655"/>
                    <a:pt x="214" y="647"/>
                    <a:pt x="207" y="639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118" y="540"/>
                    <a:pt x="64" y="409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180"/>
                    <a:pt x="83" y="99"/>
                    <a:pt x="117" y="2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0">
              <a:extLst>
                <a:ext uri="{FF2B5EF4-FFF2-40B4-BE49-F238E27FC236}">
                  <a16:creationId xmlns:a16="http://schemas.microsoft.com/office/drawing/2014/main" id="{7DF78C84-FC1C-4D8A-9B4F-4B75C965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59"/>
              <a:ext cx="189" cy="493"/>
            </a:xfrm>
            <a:custGeom>
              <a:avLst/>
              <a:gdLst>
                <a:gd name="T0" fmla="*/ 0 w 143"/>
                <a:gd name="T1" fmla="*/ 0 h 374"/>
                <a:gd name="T2" fmla="*/ 0 w 143"/>
                <a:gd name="T3" fmla="*/ 0 h 374"/>
                <a:gd name="T4" fmla="*/ 143 w 143"/>
                <a:gd name="T5" fmla="*/ 374 h 374"/>
                <a:gd name="T6" fmla="*/ 0 w 143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"/>
                    <a:pt x="54" y="275"/>
                    <a:pt x="143" y="374"/>
                  </a:cubicBezTo>
                  <a:cubicBezTo>
                    <a:pt x="54" y="275"/>
                    <a:pt x="0" y="14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6" name="Marcador de posición de imagen 105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0" r="19450"/>
          <a:stretch>
            <a:fillRect/>
          </a:stretch>
        </p:blipFill>
        <p:spPr>
          <a:xfrm>
            <a:off x="1960654" y="1546751"/>
            <a:ext cx="3658852" cy="3658852"/>
          </a:xfrm>
        </p:spPr>
      </p:pic>
      <p:sp>
        <p:nvSpPr>
          <p:cNvPr id="107" name="TextBox 24">
            <a:extLst>
              <a:ext uri="{FF2B5EF4-FFF2-40B4-BE49-F238E27FC236}">
                <a16:creationId xmlns:a16="http://schemas.microsoft.com/office/drawing/2014/main" id="{866523FE-2910-4007-A823-F6D9FB692026}"/>
              </a:ext>
            </a:extLst>
          </p:cNvPr>
          <p:cNvSpPr txBox="1"/>
          <p:nvPr/>
        </p:nvSpPr>
        <p:spPr>
          <a:xfrm>
            <a:off x="6662984" y="588909"/>
            <a:ext cx="4368809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4000" b="1" dirty="0" smtClean="0">
                <a:solidFill>
                  <a:srgbClr val="00196D"/>
                </a:solidFill>
              </a:rPr>
              <a:t>PROCESO DE </a:t>
            </a:r>
          </a:p>
          <a:p>
            <a:pPr algn="ctr">
              <a:lnSpc>
                <a:spcPct val="90000"/>
              </a:lnSpc>
            </a:pPr>
            <a:r>
              <a:rPr lang="es-EC" sz="4000" b="1" spc="30" dirty="0" smtClean="0">
                <a:solidFill>
                  <a:srgbClr val="00196D"/>
                </a:solidFill>
              </a:rPr>
              <a:t>RENDICIÓN DE CUENTAS 2022</a:t>
            </a:r>
          </a:p>
          <a:p>
            <a:pPr algn="ctr">
              <a:lnSpc>
                <a:spcPct val="90000"/>
              </a:lnSpc>
            </a:pPr>
            <a:endParaRPr lang="es-EC" sz="4000" b="1" spc="3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es-EC" sz="4000" b="1" spc="30" dirty="0" smtClean="0">
                <a:solidFill>
                  <a:schemeClr val="accent5">
                    <a:lumMod val="75000"/>
                  </a:schemeClr>
                </a:solidFill>
              </a:rPr>
              <a:t>MUNICIPIO DEL DISTRITO METROPOLITANO DE QUITO </a:t>
            </a:r>
          </a:p>
          <a:p>
            <a:pPr algn="ctr">
              <a:lnSpc>
                <a:spcPct val="90000"/>
              </a:lnSpc>
            </a:pPr>
            <a:endParaRPr lang="es-EC" sz="3200" i="1" spc="30" dirty="0" smtClean="0">
              <a:solidFill>
                <a:srgbClr val="003366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s-EC" sz="3200" i="1" spc="30" dirty="0" smtClean="0">
                <a:solidFill>
                  <a:srgbClr val="003366"/>
                </a:solidFill>
              </a:rPr>
              <a:t>COMISIÓN MIXTA 2</a:t>
            </a:r>
            <a:endParaRPr lang="en-US" sz="3200" i="1" spc="30" dirty="0">
              <a:solidFill>
                <a:srgbClr val="003366"/>
              </a:solidFill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15" y="6255937"/>
            <a:ext cx="1252134" cy="454805"/>
          </a:xfrm>
          <a:prstGeom prst="rect">
            <a:avLst/>
          </a:prstGeom>
        </p:spPr>
      </p:pic>
      <p:pic>
        <p:nvPicPr>
          <p:cNvPr id="52" name="Imagen 5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t="-1" b="-9628"/>
          <a:stretch/>
        </p:blipFill>
        <p:spPr bwMode="auto">
          <a:xfrm>
            <a:off x="10763692" y="6322060"/>
            <a:ext cx="1087755" cy="53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557219"/>
            <a:ext cx="8651251" cy="3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3127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8190" y="-23495"/>
            <a:ext cx="10515600" cy="1325563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Formato hoja de registro participantes evento presencial</a:t>
            </a:r>
            <a:endParaRPr lang="es-ES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403" t="14499" r="9409" b="20247"/>
          <a:stretch/>
        </p:blipFill>
        <p:spPr>
          <a:xfrm>
            <a:off x="1325880" y="912310"/>
            <a:ext cx="8425679" cy="511446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863090" y="1040130"/>
            <a:ext cx="1434465" cy="56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7" y="1041013"/>
            <a:ext cx="1154430" cy="4580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15" y="6255937"/>
            <a:ext cx="1252134" cy="45480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57219"/>
            <a:ext cx="8651251" cy="3375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863090" y="1041013"/>
            <a:ext cx="1434465" cy="4580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35" y="1032575"/>
            <a:ext cx="1252134" cy="45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66576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>
                <a:latin typeface="+mn-lt"/>
              </a:rPr>
              <a:t>De conformidad con el reglamento emitido por el CPCCS, el evento de deliberación pública es un espacio en el cuál, la autoridad presenta el informe de gestión 2022, y realiza una deliberación pública con representantes de la ciudadanía y de la Asamblea del Distrito Metropolitano de Quito, a través de mesas de trabajo según los 4 ejes de desarrollo del PMDOT.</a:t>
            </a:r>
          </a:p>
          <a:p>
            <a:pPr algn="just"/>
            <a:r>
              <a:rPr lang="es-ES" sz="2400" dirty="0" smtClean="0">
                <a:latin typeface="+mn-lt"/>
              </a:rPr>
              <a:t>Adicional, y de acuerdo al instructivo del CPCCS, se </a:t>
            </a:r>
            <a:r>
              <a:rPr lang="es-ES" sz="2400" dirty="0">
                <a:latin typeface="+mn-lt"/>
              </a:rPr>
              <a:t>otorgará </a:t>
            </a:r>
            <a:r>
              <a:rPr lang="es-ES" sz="2400" dirty="0" smtClean="0">
                <a:latin typeface="+mn-lt"/>
              </a:rPr>
              <a:t>el </a:t>
            </a:r>
            <a:r>
              <a:rPr lang="es-ES" sz="2400" dirty="0">
                <a:latin typeface="+mn-lt"/>
              </a:rPr>
              <a:t>espacio </a:t>
            </a:r>
            <a:r>
              <a:rPr lang="es-ES" sz="2400" dirty="0" smtClean="0">
                <a:latin typeface="+mn-lt"/>
              </a:rPr>
              <a:t>a 1 representante </a:t>
            </a:r>
            <a:r>
              <a:rPr lang="es-ES" sz="2400" dirty="0">
                <a:latin typeface="+mn-lt"/>
              </a:rPr>
              <a:t>de la Asamblea </a:t>
            </a:r>
            <a:r>
              <a:rPr lang="es-ES" sz="2400" dirty="0" smtClean="0">
                <a:latin typeface="+mn-lt"/>
              </a:rPr>
              <a:t>del Distrito </a:t>
            </a:r>
            <a:r>
              <a:rPr lang="es-ES" sz="2400" dirty="0">
                <a:latin typeface="+mn-lt"/>
              </a:rPr>
              <a:t>Metropolitano de Quito</a:t>
            </a:r>
            <a:r>
              <a:rPr lang="es-ES" sz="2400" dirty="0" smtClean="0">
                <a:latin typeface="+mn-lt"/>
              </a:rPr>
              <a:t>, </a:t>
            </a:r>
            <a:r>
              <a:rPr lang="es-ES" sz="2400" dirty="0">
                <a:latin typeface="+mn-lt"/>
              </a:rPr>
              <a:t>para que </a:t>
            </a:r>
            <a:r>
              <a:rPr lang="es-ES" sz="2400" dirty="0" smtClean="0">
                <a:latin typeface="+mn-lt"/>
              </a:rPr>
              <a:t>presente oficialmente las valoraciones </a:t>
            </a:r>
            <a:r>
              <a:rPr lang="es-ES" sz="2400" dirty="0">
                <a:latin typeface="+mn-lt"/>
              </a:rPr>
              <a:t>a</a:t>
            </a:r>
            <a:r>
              <a:rPr lang="es-ES" sz="2400" dirty="0" smtClean="0">
                <a:latin typeface="+mn-lt"/>
              </a:rPr>
              <a:t>l </a:t>
            </a:r>
            <a:r>
              <a:rPr lang="es-ES" sz="2400" dirty="0">
                <a:latin typeface="+mn-lt"/>
              </a:rPr>
              <a:t>informe de gestión </a:t>
            </a:r>
            <a:r>
              <a:rPr lang="es-ES" sz="2400" dirty="0" smtClean="0">
                <a:latin typeface="+mn-lt"/>
              </a:rPr>
              <a:t>2022.</a:t>
            </a:r>
          </a:p>
          <a:p>
            <a:pPr algn="just"/>
            <a:r>
              <a:rPr lang="es-ES" sz="2400" dirty="0" smtClean="0">
                <a:latin typeface="+mn-lt"/>
              </a:rPr>
              <a:t>El formato del evento puede ser presencial o virtual, y tendrá que ser retransmitido en vivo a través de la red social: Facebook Live. 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38200" y="455242"/>
            <a:ext cx="10110892" cy="1143000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>
                <a:solidFill>
                  <a:schemeClr val="accent5">
                    <a:lumMod val="75000"/>
                  </a:schemeClr>
                </a:solidFill>
              </a:rPr>
              <a:t>¿</a:t>
            </a:r>
            <a:r>
              <a:rPr lang="es-EC" sz="3200" b="1" dirty="0" smtClean="0">
                <a:solidFill>
                  <a:schemeClr val="accent5">
                    <a:lumMod val="75000"/>
                  </a:schemeClr>
                </a:solidFill>
              </a:rPr>
              <a:t>En qué consiste el evento de Rendición de Cuentas 2022?</a:t>
            </a:r>
            <a:endParaRPr lang="es-EC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15" y="6255937"/>
            <a:ext cx="1252134" cy="454805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t="-1" b="-9628"/>
          <a:stretch/>
        </p:blipFill>
        <p:spPr bwMode="auto">
          <a:xfrm>
            <a:off x="10763692" y="6322060"/>
            <a:ext cx="1087755" cy="53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57219"/>
            <a:ext cx="8651251" cy="3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464926" y="272362"/>
            <a:ext cx="8229600" cy="1143000"/>
          </a:xfrm>
        </p:spPr>
        <p:txBody>
          <a:bodyPr>
            <a:normAutofit/>
          </a:bodyPr>
          <a:lstStyle/>
          <a:p>
            <a:r>
              <a:rPr lang="es-EC" sz="3600" b="1" dirty="0" smtClean="0">
                <a:solidFill>
                  <a:schemeClr val="accent5">
                    <a:lumMod val="75000"/>
                  </a:schemeClr>
                </a:solidFill>
              </a:rPr>
              <a:t>Cronograma sugerido</a:t>
            </a:r>
            <a:endParaRPr lang="es-EC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604913"/>
              </p:ext>
            </p:extLst>
          </p:nvPr>
        </p:nvGraphicFramePr>
        <p:xfrm>
          <a:off x="1452279" y="1238175"/>
          <a:ext cx="8552842" cy="4074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5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1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6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3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ENTIDAD</a:t>
                      </a:r>
                      <a:endParaRPr lang="es-E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089" marR="136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FECHA</a:t>
                      </a:r>
                      <a:endParaRPr lang="es-E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089" marR="1360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HORA</a:t>
                      </a:r>
                      <a:endParaRPr lang="es-E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089" marR="13608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3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/>
                        </a:rPr>
                        <a:t>ALCALDE DEL</a:t>
                      </a:r>
                      <a:r>
                        <a:rPr lang="es-ES" sz="2400" b="1" baseline="0" dirty="0" smtClean="0">
                          <a:effectLst/>
                        </a:rPr>
                        <a:t> DMQ</a:t>
                      </a:r>
                      <a:endParaRPr lang="es-E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089" marR="1360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Miércoles,</a:t>
                      </a:r>
                      <a:r>
                        <a:rPr lang="es-EC" sz="2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03 </a:t>
                      </a: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mayo 2023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10:00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AZ CALDERÓN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Jueves,</a:t>
                      </a:r>
                      <a:r>
                        <a:rPr lang="es-EC" sz="2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</a:t>
                      </a: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</a:t>
                      </a: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mayo 2023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16:00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AZ ELOY ALFARO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Viernes, 05 </a:t>
                      </a: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mayo 2023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17:00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AZ MANUELA SÁENZ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Viernes, 05 mayo 2023</a:t>
                      </a:r>
                      <a:endParaRPr kumimoji="0" lang="es-EC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15:00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AZ LA DELICIA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Viernes, 05 mayo 2023</a:t>
                      </a:r>
                      <a:endParaRPr kumimoji="0" lang="es-EC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16:00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AZ EUGENIO</a:t>
                      </a:r>
                      <a:r>
                        <a:rPr lang="es-EC" sz="2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ESPEJO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Viernes, 05 mayo 2023</a:t>
                      </a:r>
                      <a:endParaRPr kumimoji="0" lang="es-EC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16:00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AZ TUMBACO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Viernes, 05 mayo 2023</a:t>
                      </a:r>
                      <a:endParaRPr kumimoji="0" lang="es-EC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17:00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AZ QUITUMBE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Lunes, 08 </a:t>
                      </a: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mayo 2023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14:00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AET LA MARISCAL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Miércoles, 10 </a:t>
                      </a: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mayo 2023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11:00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AZ VALLE CHILLOS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Viernes, 12 </a:t>
                      </a: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 mayo 2023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C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15:00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15" y="6255937"/>
            <a:ext cx="1252134" cy="454805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t="-1" b="-9628"/>
          <a:stretch/>
        </p:blipFill>
        <p:spPr bwMode="auto">
          <a:xfrm>
            <a:off x="10763692" y="6322060"/>
            <a:ext cx="1087755" cy="53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57219"/>
            <a:ext cx="8651251" cy="3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2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1 Título"/>
          <p:cNvSpPr txBox="1">
            <a:spLocks/>
          </p:cNvSpPr>
          <p:nvPr/>
        </p:nvSpPr>
        <p:spPr>
          <a:xfrm>
            <a:off x="3569510" y="682398"/>
            <a:ext cx="894108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b="1" dirty="0" smtClean="0">
                <a:solidFill>
                  <a:schemeClr val="accent5">
                    <a:lumMod val="75000"/>
                  </a:schemeClr>
                </a:solidFill>
              </a:rPr>
              <a:t>AGENDA DE LOS EVENTOS </a:t>
            </a:r>
            <a:endParaRPr lang="es-EC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36319" y="1844856"/>
            <a:ext cx="685038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Registro </a:t>
            </a: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asistentes. 20 min.</a:t>
            </a:r>
            <a:endParaRPr lang="es-E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Presentación de la metodología. 10 min. </a:t>
            </a:r>
            <a:endParaRPr lang="es-EC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Intervención de 1 representante de la Asamblea del Distrito Metropolitano de Quito, con las valoraciones al informe de gestión. 10 min</a:t>
            </a:r>
            <a:endParaRPr lang="es-E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Presentación de Informes de Rendición de Cuentas </a:t>
            </a:r>
            <a:r>
              <a:rPr lang="es-EC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2022. Máximo. </a:t>
            </a: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s-EC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min</a:t>
            </a:r>
            <a:r>
              <a:rPr lang="es-EC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 resumen de la gestión 2022. 10</a:t>
            </a:r>
            <a:r>
              <a:rPr lang="es-EC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min.</a:t>
            </a:r>
            <a:endParaRPr lang="es-E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Mesas </a:t>
            </a: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C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trabajo de acuerdo a los 4 ejes del PMDOT. 45 </a:t>
            </a: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min. </a:t>
            </a:r>
            <a:endParaRPr lang="es-E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Lectura </a:t>
            </a:r>
            <a:r>
              <a:rPr lang="es-EC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ficha de sistematización en </a:t>
            </a: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plenaria de mesa de </a:t>
            </a:r>
            <a:r>
              <a:rPr lang="es-EC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trabajo. </a:t>
            </a: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min</a:t>
            </a:r>
            <a:r>
              <a:rPr lang="es-EC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Cierre. </a:t>
            </a: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min. </a:t>
            </a:r>
            <a:endParaRPr lang="es-E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endParaRPr lang="es-E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23" y="1844856"/>
            <a:ext cx="3341082" cy="2866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15" y="6255937"/>
            <a:ext cx="1252134" cy="454805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t="-1" b="-9628"/>
          <a:stretch/>
        </p:blipFill>
        <p:spPr bwMode="auto">
          <a:xfrm>
            <a:off x="10763692" y="6322060"/>
            <a:ext cx="1087755" cy="53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57219"/>
            <a:ext cx="8651251" cy="3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3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415080" y="442905"/>
            <a:ext cx="894108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b="1" dirty="0" smtClean="0">
                <a:solidFill>
                  <a:schemeClr val="accent5">
                    <a:lumMod val="75000"/>
                  </a:schemeClr>
                </a:solidFill>
              </a:rPr>
              <a:t>METODOLOGÍA EVENTO ALCALDE DE QUITO</a:t>
            </a:r>
            <a:endParaRPr lang="es-EC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77671" y="1224777"/>
            <a:ext cx="10473690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Ingreso y registro de participantes.</a:t>
            </a:r>
          </a:p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Presentación de la Metodología del evento de Deliberación por parte de la SGCTYPC.</a:t>
            </a:r>
          </a:p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Intervención de 10 minutos para que 1 representante de la Asamblea del Distrito Metropolitano de Quito, presente la valoración al informe narrativo y consultas sobre el mismo, que no hayan sido respondidas previamente.</a:t>
            </a:r>
          </a:p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Presentación del informe de gestión 2022 por parte del Alcalde de </a:t>
            </a: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Quito y video.</a:t>
            </a:r>
            <a:endParaRPr lang="es-EC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Desarrollo de 4 mesas de trabajo, una por cada eje del PMDOT, para mejor comprensión, cada eje contiene, de manera ejemplificativa, los siguientes temas: </a:t>
            </a:r>
            <a:endParaRPr lang="es-ES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Mesa 1: Eje de Gobernabilidad e Institucionalidad</a:t>
            </a:r>
          </a:p>
          <a:p>
            <a:pPr marL="1200150" lvl="1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Mesa 2: Eje Territorial</a:t>
            </a:r>
          </a:p>
          <a:p>
            <a:pPr marL="1200150" lvl="1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Mesa 3: Eje Económico</a:t>
            </a:r>
          </a:p>
          <a:p>
            <a:pPr marL="1200150" lvl="1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s-EC" sz="1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Mesa 4: Eje Social</a:t>
            </a:r>
          </a:p>
          <a:p>
            <a:pPr marL="914400" lvl="1" algn="just">
              <a:lnSpc>
                <a:spcPct val="115000"/>
              </a:lnSpc>
            </a:pPr>
            <a:endParaRPr lang="es-EC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algn="just">
              <a:lnSpc>
                <a:spcPct val="115000"/>
              </a:lnSpc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Durante </a:t>
            </a:r>
            <a:r>
              <a:rPr lang="es-EC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C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ingreso a las mesas de trabajo</a:t>
            </a: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ciudadanía escogerá en qué mesa </a:t>
            </a: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participará, llenando un registro, </a:t>
            </a:r>
            <a:r>
              <a:rPr lang="es-EC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acuerdo a los 4 ejes del PMDOT.</a:t>
            </a:r>
          </a:p>
          <a:p>
            <a:pPr marL="914400" lvl="1" algn="just">
              <a:lnSpc>
                <a:spcPct val="115000"/>
              </a:lnSpc>
            </a:pPr>
            <a:endParaRPr lang="es-MX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15" y="6255937"/>
            <a:ext cx="1252134" cy="454805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t="-1" b="-9628"/>
          <a:stretch/>
        </p:blipFill>
        <p:spPr bwMode="auto">
          <a:xfrm>
            <a:off x="10763692" y="6322060"/>
            <a:ext cx="1087755" cy="53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57219"/>
            <a:ext cx="8651251" cy="3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54330" y="498111"/>
            <a:ext cx="11075670" cy="6268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2475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Cada mesa de trabajo estará acompañada por </a:t>
            </a:r>
            <a:r>
              <a:rPr lang="es-EC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C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funcionarios/as del Municipio (1 secretario y 1 moderador), y 1 relator/a de la comunidad</a:t>
            </a: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 deberá contar con la participación de las y los ciudadanos que hayan seleccionado al inicio, el eje (tema) correspondiente.</a:t>
            </a:r>
            <a:endParaRPr lang="es-EC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2475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cada mesa </a:t>
            </a: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el/la </a:t>
            </a:r>
            <a:r>
              <a:rPr lang="es-EC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moderador explicará la metodología de desarrollo y se dará inicio a la mesa de trabajo respectiva.</a:t>
            </a:r>
          </a:p>
          <a:p>
            <a:pPr marL="752475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desarrollo de la mesa se llevará a cabo en función de dos preguntas generadoras, de acuerdo a la guía especializada de rendición de cuentas del Consejo de Participación Ciudadana y Control Social: </a:t>
            </a:r>
            <a:endParaRPr lang="es-EC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725" algn="just">
              <a:lnSpc>
                <a:spcPct val="115000"/>
              </a:lnSpc>
              <a:spcAft>
                <a:spcPts val="0"/>
              </a:spcAft>
            </a:pPr>
            <a:endParaRPr lang="es-EC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24025" lvl="2" indent="-342900" algn="just">
              <a:lnSpc>
                <a:spcPct val="115000"/>
              </a:lnSpc>
              <a:buAutoNum type="arabicPeriod"/>
            </a:pPr>
            <a:r>
              <a:rPr lang="es-EC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Qué aspectos positivos deben fortalecerse o conservarse? </a:t>
            </a:r>
          </a:p>
          <a:p>
            <a:pPr marL="1724025" lvl="2" indent="-342900" algn="just">
              <a:lnSpc>
                <a:spcPct val="115000"/>
              </a:lnSpc>
              <a:buAutoNum type="arabicPeriod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aspectos se deben corregir para mejorar la gestión municipal? </a:t>
            </a:r>
          </a:p>
          <a:p>
            <a:pPr marL="752475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C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2475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procederá a llenar una ficha con base en los aportes de la ciudadanía y los compromisos de la institución.  </a:t>
            </a:r>
            <a:endParaRPr lang="es-ES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247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inalizada la deliberación en la mesa de trabajo, entre la ciudadanía que compone cada una de ellas, se deberá designar a un relator o relatora que dará lectura al documento generado en la mesa temática.</a:t>
            </a:r>
          </a:p>
          <a:p>
            <a:pPr marL="75247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secretario/a de la mesa elaborará un acta de la mesa de trabajo, la cuál deberá contar con la firma de las y los representantes de la Asamblea del Distrito Metropolitano de Quito.</a:t>
            </a:r>
          </a:p>
          <a:p>
            <a:pPr marL="75247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Durante 14 días más, posteriores al evento de deliberación, se habilitará un formulario digital para recabar más aportes de la ciudadanía sobre la gestión 2022.</a:t>
            </a:r>
          </a:p>
          <a:p>
            <a:pPr marL="75247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Finalizado el plazo de 14 días, se sistematizarán los aportes del formulario, y junto con los aportes de la ficha de las mesas de trabajo,  se elaborará un plan de trabajo 2023, el mismo que será entregado al alcalde electo.</a:t>
            </a:r>
          </a:p>
          <a:p>
            <a:pPr marL="466725" algn="just">
              <a:lnSpc>
                <a:spcPct val="115000"/>
              </a:lnSpc>
              <a:spcAft>
                <a:spcPts val="1000"/>
              </a:spcAft>
            </a:pPr>
            <a:endParaRPr lang="es-E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15" y="6255937"/>
            <a:ext cx="1252134" cy="454805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t="-1" b="-9628"/>
          <a:stretch/>
        </p:blipFill>
        <p:spPr bwMode="auto">
          <a:xfrm>
            <a:off x="10763692" y="6322060"/>
            <a:ext cx="1087755" cy="53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57219"/>
            <a:ext cx="8651251" cy="3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432552" y="470925"/>
            <a:ext cx="961880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200" b="1" dirty="0" smtClean="0">
                <a:solidFill>
                  <a:schemeClr val="accent5">
                    <a:lumMod val="75000"/>
                  </a:schemeClr>
                </a:solidFill>
              </a:rPr>
              <a:t>METODOLOGÍA EVENTOS ADMINISTRACIONES ZONALES</a:t>
            </a:r>
            <a:endParaRPr lang="es-EC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77671" y="1196202"/>
            <a:ext cx="10473690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Ingreso y registro de las y los participantes.</a:t>
            </a:r>
          </a:p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Durante el ingreso, la ciudadanía escogerá en qué mesa de trabajo participará al final, de acuerdo a los 4 ejes del PMDOT</a:t>
            </a:r>
          </a:p>
          <a:p>
            <a:pPr marL="1200150" lvl="1" indent="-28575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participación de las y los representantes de la Asamblea del Distrito Metropolitano de Quito, en las mesas de trabajo de los eventos de Rendición de Cuentas de las Administraciones Zonales será obligatoria, de acuerdo a la zonal a la que pertenece.</a:t>
            </a:r>
          </a:p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Presentación de la Metodología del evento de Deliberación por parte de la Administración Zonal.</a:t>
            </a:r>
          </a:p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Intervención de 10 minutos para que 1 representante de la Asamblea </a:t>
            </a:r>
            <a:r>
              <a:rPr lang="es-EC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Distrito Metropolitano de Quito presente </a:t>
            </a: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valoración al informe narrativo y consultas sobre el mismo, que no hayan sido respondidas previamente, únicamente de acuerdo a la gestión de la Administración Zonal respectiva.</a:t>
            </a:r>
          </a:p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Presentación del informe de gestión 2022 por parte del Administrador/a Zonal.</a:t>
            </a:r>
          </a:p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Desarrollo de las 4 mesas de trabajo, una por cada eje del PMDOT, para mejor comprensión, cada eje contiene, de manera ejemplificativa, los siguientes temas: </a:t>
            </a:r>
            <a:endParaRPr lang="es-ES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s-EC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Mesa 1: Eje de Gobernabilidad e Institucionalidad</a:t>
            </a:r>
          </a:p>
          <a:p>
            <a:pPr marL="1200150" lvl="1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s-EC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Mesa 2: Eje Territorial</a:t>
            </a:r>
          </a:p>
          <a:p>
            <a:pPr marL="1200150" lvl="1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s-EC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Mesa 3: Eje Económico</a:t>
            </a:r>
          </a:p>
          <a:p>
            <a:pPr marL="1200150" lvl="1" indent="-285750"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s-EC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Mesa 4: Eje Social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15" y="6255937"/>
            <a:ext cx="1252134" cy="454805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t="-1" b="-9628"/>
          <a:stretch/>
        </p:blipFill>
        <p:spPr bwMode="auto">
          <a:xfrm>
            <a:off x="10763692" y="6322060"/>
            <a:ext cx="1087755" cy="53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57219"/>
            <a:ext cx="8651251" cy="3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54330" y="336832"/>
            <a:ext cx="11075670" cy="6268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2475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Cada mesa de trabajo estará acompañada por </a:t>
            </a:r>
            <a:r>
              <a:rPr lang="es-EC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C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funcionarios/as (1 secretario y 1 moderador), y 1 relator/a de la comunidad</a:t>
            </a: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 deberá contar con la participación de las y los ciudadanos que hayan seleccionado al inicio, el eje (tema) correspondiente.</a:t>
            </a:r>
          </a:p>
          <a:p>
            <a:pPr marL="752475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cada mesa el/la moderador explicará la metodología de desarrollo y dará inicio a la mesa de trabajo respectiva.</a:t>
            </a:r>
          </a:p>
          <a:p>
            <a:pPr marL="752475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desarrollo de la mesa se llevará a cabo en función de dos preguntas generadoras, de acuerdo a la guía especializada de rendición de cuentas del Consejo de Participación Ciudadana y Control </a:t>
            </a:r>
            <a:r>
              <a:rPr lang="es-EC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ocial:</a:t>
            </a:r>
          </a:p>
          <a:p>
            <a:pPr marL="466725" algn="just">
              <a:lnSpc>
                <a:spcPct val="115000"/>
              </a:lnSpc>
              <a:spcAft>
                <a:spcPts val="0"/>
              </a:spcAft>
            </a:pPr>
            <a:endParaRPr lang="es-EC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24025" lvl="2" indent="-342900" algn="just">
              <a:lnSpc>
                <a:spcPct val="115000"/>
              </a:lnSpc>
              <a:buAutoNum type="arabicPeriod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aspectos positivos deben fortalecerse o conservarse? </a:t>
            </a:r>
          </a:p>
          <a:p>
            <a:pPr marL="1724025" lvl="2" indent="-342900" algn="just">
              <a:lnSpc>
                <a:spcPct val="115000"/>
              </a:lnSpc>
              <a:buAutoNum type="arabicPeriod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¿Qué aspectos se deben corregir para mejorar la gestión municipal? </a:t>
            </a:r>
          </a:p>
          <a:p>
            <a:pPr marL="752475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C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2475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procederá a llenar una ficha con base en los aportes de la ciudadanía y los compromisos de la institución. </a:t>
            </a:r>
            <a:endParaRPr lang="es-ES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247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inalizada la deliberación en la mesa de trabajo, entre la ciudadanía que compone cada una de ellas, se deberá designar a un relator o relatora que dará lectura al documento generado en la mesa temática.</a:t>
            </a:r>
          </a:p>
          <a:p>
            <a:pPr marL="75247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secretario/a de la mesa elaborará un acta de la mesa de trabajo, la cuál deberá contar con la firma de los representantes de la Asamblea de Quito que participaron.</a:t>
            </a:r>
          </a:p>
          <a:p>
            <a:pPr marL="75247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Durante 14 días más,  posteriores al evento de deliberación, se habilitará un formulario digital para recabar más aportes de la ciudadanía sobre la gestión 2022 de cada Administración Zonal.</a:t>
            </a:r>
          </a:p>
          <a:p>
            <a:pPr marL="75247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Finalizado el plazo de 14 días, se sistematizarán los aportes del formulario, y junto con los aportes de la ficha de las mesas de trabajo, cada Administración Zonal elaborará un plan de trabajo 2022, con base en sus competencia y POA.</a:t>
            </a:r>
          </a:p>
          <a:p>
            <a:pPr marL="752475" indent="-28575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·"/>
            </a:pPr>
            <a:endParaRPr lang="es-E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15" y="6255937"/>
            <a:ext cx="1252134" cy="454805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t="-1" b="-9628"/>
          <a:stretch/>
        </p:blipFill>
        <p:spPr bwMode="auto">
          <a:xfrm>
            <a:off x="10763692" y="6322060"/>
            <a:ext cx="1087755" cy="53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57219"/>
            <a:ext cx="8651251" cy="3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000" b="1" dirty="0" smtClean="0"/>
              <a:t>Formato de ficha para mesa de trabajo (1 por cada eje del PMDOT)</a:t>
            </a:r>
            <a:endParaRPr lang="es-ES" sz="30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0942" t="24153" r="20760" b="13539"/>
          <a:stretch/>
        </p:blipFill>
        <p:spPr>
          <a:xfrm>
            <a:off x="1200150" y="1353540"/>
            <a:ext cx="7498080" cy="482719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132320" y="1353540"/>
            <a:ext cx="1350498" cy="728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15" y="6255937"/>
            <a:ext cx="1252134" cy="454805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4" t="-1" b="-9628"/>
          <a:stretch/>
        </p:blipFill>
        <p:spPr bwMode="auto">
          <a:xfrm>
            <a:off x="10763692" y="6322060"/>
            <a:ext cx="1087755" cy="535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57219"/>
            <a:ext cx="8651251" cy="3375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1490376"/>
            <a:ext cx="1252134" cy="45480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855742" y="2560320"/>
            <a:ext cx="5528712" cy="211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7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IOM official">
      <a:dk1>
        <a:srgbClr val="000000"/>
      </a:dk1>
      <a:lt1>
        <a:srgbClr val="FFFFFF"/>
      </a:lt1>
      <a:dk2>
        <a:srgbClr val="0033A0"/>
      </a:dk2>
      <a:lt2>
        <a:srgbClr val="FFFFFF"/>
      </a:lt2>
      <a:accent1>
        <a:srgbClr val="0033A0"/>
      </a:accent1>
      <a:accent2>
        <a:srgbClr val="4663A8"/>
      </a:accent2>
      <a:accent3>
        <a:srgbClr val="C3CBE3"/>
      </a:accent3>
      <a:accent4>
        <a:srgbClr val="E9EBF6"/>
      </a:accent4>
      <a:accent5>
        <a:srgbClr val="5B92E5"/>
      </a:accent5>
      <a:accent6>
        <a:srgbClr val="6F9FD5"/>
      </a:accent6>
      <a:hlink>
        <a:srgbClr val="0033A0"/>
      </a:hlink>
      <a:folHlink>
        <a:srgbClr val="C3CB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C50F3E46AA9348818A496C8ED3934F" ma:contentTypeVersion="7" ma:contentTypeDescription="Create a new document." ma:contentTypeScope="" ma:versionID="04431ce7e10408fb6c7a53f6c08f3b18">
  <xsd:schema xmlns:xsd="http://www.w3.org/2001/XMLSchema" xmlns:xs="http://www.w3.org/2001/XMLSchema" xmlns:p="http://schemas.microsoft.com/office/2006/metadata/properties" xmlns:ns2="cb65d321-00c9-499e-82f5-d77c4397f6e3" xmlns:ns3="d8ade204-0f6d-48f1-bbae-e267fdd38667" targetNamespace="http://schemas.microsoft.com/office/2006/metadata/properties" ma:root="true" ma:fieldsID="65d7db909ad141d4c616ad4a86a95de8" ns2:_="" ns3:_="">
    <xsd:import namespace="cb65d321-00c9-499e-82f5-d77c4397f6e3"/>
    <xsd:import namespace="d8ade204-0f6d-48f1-bbae-e267fdd386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5d321-00c9-499e-82f5-d77c4397f6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de204-0f6d-48f1-bbae-e267fdd386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8ade204-0f6d-48f1-bbae-e267fdd38667">
      <UserInfo>
        <DisplayName>GRAVIANO Nicola</DisplayName>
        <AccountId>924</AccountId>
        <AccountType/>
      </UserInfo>
      <UserInfo>
        <DisplayName>GYULKHANDANYAN Yelena</DisplayName>
        <AccountId>1068</AccountId>
        <AccountType/>
      </UserInfo>
      <UserInfo>
        <DisplayName>LONNBACK Lars</DisplayName>
        <AccountId>1302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E9366A3-0762-4F0E-9514-32D55A2120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65d321-00c9-499e-82f5-d77c4397f6e3"/>
    <ds:schemaRef ds:uri="d8ade204-0f6d-48f1-bbae-e267fdd386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95EA38-359E-454C-9FB4-9C0B87CDD5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11EBE6-C297-4100-9967-8B08CBD33559}">
  <ds:schemaRefs>
    <ds:schemaRef ds:uri="http://schemas.microsoft.com/office/2006/metadata/properties"/>
    <ds:schemaRef ds:uri="http://purl.org/dc/terms/"/>
    <ds:schemaRef ds:uri="http://www.w3.org/XML/1998/namespace"/>
    <ds:schemaRef ds:uri="d8ade204-0f6d-48f1-bbae-e267fdd3866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cb65d321-00c9-499e-82f5-d77c4397f6e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21566</TotalTime>
  <Words>1357</Words>
  <Application>Microsoft Office PowerPoint</Application>
  <PresentationFormat>Panorámica</PresentationFormat>
  <Paragraphs>105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Wingdings</vt:lpstr>
      <vt:lpstr>Thème Office</vt:lpstr>
      <vt:lpstr>Presentación de PowerPoint</vt:lpstr>
      <vt:lpstr>¿En qué consiste el evento de Rendición de Cuentas 2022?</vt:lpstr>
      <vt:lpstr>Cronograma sugerido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Formato de ficha para mesa de trabajo (1 por cada eje del PMDOT)</vt:lpstr>
      <vt:lpstr>Formato hoja de registro participantes evento presencial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cflores@iom.int</dc:creator>
  <cp:lastModifiedBy>Maria Gabriela Cardenas Bravo</cp:lastModifiedBy>
  <cp:revision>829</cp:revision>
  <dcterms:created xsi:type="dcterms:W3CDTF">2018-02-07T13:14:28Z</dcterms:created>
  <dcterms:modified xsi:type="dcterms:W3CDTF">2023-04-19T17:08:02Z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0x01010005C50F3E46AA9348818A496C8ED3934F</vt:lpwstr>
  </property>
</Properties>
</file>